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Lst>
  <p:sldSz cx="18288000" cy="10287000"/>
  <p:notesSz cx="10287000" cy="18288000"/>
  <p:embeddedFontLst>
    <p:embeddedFont>
      <p:font typeface="Calibri" panose="020F0502020204030204" pitchFamily="34" charset="0"/>
      <p:regular r:id="rId27"/>
      <p:bold r:id="rId28"/>
      <p:italic r:id="rId29"/>
      <p:boldItalic r:id="rId30"/>
    </p:embeddedFont>
    <p:embeddedFont>
      <p:font typeface="Comfortaa" panose="020B0604020202020204" charset="0"/>
      <p:regular r:id="rId31"/>
      <p:bold r:id="rId32"/>
    </p:embeddedFont>
    <p:embeddedFont>
      <p:font typeface="Verdana" panose="020B0604030504040204" pitchFamily="34" charset="0"/>
      <p:regular r:id="rId33"/>
      <p:bold r:id="rId34"/>
      <p:italic r:id="rId35"/>
      <p:boldItalic r:id="rId3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288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54" d="100"/>
          <a:sy n="54" d="100"/>
        </p:scale>
        <p:origin x="754" y="82"/>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font" Target="fonts/font8.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3.fntdata"/><Relationship Id="rId41"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6.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36" Type="http://schemas.openxmlformats.org/officeDocument/2006/relationships/font" Target="fonts/font10.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font" Target="fonts/font9.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7.fntdata"/><Relationship Id="rId38"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Qiyu Wang" userId="e4db9c09a31d8185" providerId="LiveId" clId="{6F6AFD68-6B0A-478F-867C-A716D8937376}"/>
    <pc:docChg chg="undo custSel addSld delSld">
      <pc:chgData name="Qiyu Wang" userId="e4db9c09a31d8185" providerId="LiveId" clId="{6F6AFD68-6B0A-478F-867C-A716D8937376}" dt="2020-11-23T17:29:08.171" v="6" actId="47"/>
      <pc:docMkLst>
        <pc:docMk/>
      </pc:docMkLst>
      <pc:sldChg chg="add del">
        <pc:chgData name="Qiyu Wang" userId="e4db9c09a31d8185" providerId="LiveId" clId="{6F6AFD68-6B0A-478F-867C-A716D8937376}" dt="2020-11-23T17:29:08.171" v="6" actId="47"/>
        <pc:sldMkLst>
          <pc:docMk/>
          <pc:sldMk cId="0" sldId="279"/>
        </pc:sldMkLst>
      </pc:sldChg>
      <pc:sldChg chg="del">
        <pc:chgData name="Qiyu Wang" userId="e4db9c09a31d8185" providerId="LiveId" clId="{6F6AFD68-6B0A-478F-867C-A716D8937376}" dt="2020-11-23T17:29:05.557" v="0" actId="47"/>
        <pc:sldMkLst>
          <pc:docMk/>
          <pc:sldMk cId="0" sldId="280"/>
        </pc:sldMkLst>
      </pc:sldChg>
      <pc:sldChg chg="del">
        <pc:chgData name="Qiyu Wang" userId="e4db9c09a31d8185" providerId="LiveId" clId="{6F6AFD68-6B0A-478F-867C-A716D8937376}" dt="2020-11-23T17:29:05.729" v="1" actId="47"/>
        <pc:sldMkLst>
          <pc:docMk/>
          <pc:sldMk cId="0" sldId="281"/>
        </pc:sldMkLst>
      </pc:sldChg>
      <pc:sldChg chg="del">
        <pc:chgData name="Qiyu Wang" userId="e4db9c09a31d8185" providerId="LiveId" clId="{6F6AFD68-6B0A-478F-867C-A716D8937376}" dt="2020-11-23T17:29:05.902" v="2" actId="47"/>
        <pc:sldMkLst>
          <pc:docMk/>
          <pc:sldMk cId="0" sldId="282"/>
        </pc:sldMkLst>
      </pc:sldChg>
      <pc:sldChg chg="del">
        <pc:chgData name="Qiyu Wang" userId="e4db9c09a31d8185" providerId="LiveId" clId="{6F6AFD68-6B0A-478F-867C-A716D8937376}" dt="2020-11-23T17:29:06.085" v="3" actId="47"/>
        <pc:sldMkLst>
          <pc:docMk/>
          <pc:sldMk cId="0" sldId="283"/>
        </pc:sldMkLst>
      </pc:sldChg>
      <pc:sldChg chg="del">
        <pc:chgData name="Qiyu Wang" userId="e4db9c09a31d8185" providerId="LiveId" clId="{6F6AFD68-6B0A-478F-867C-A716D8937376}" dt="2020-11-23T17:29:06.265" v="4" actId="47"/>
        <pc:sldMkLst>
          <pc:docMk/>
          <pc:sldMk cId="0" sldId="284"/>
        </pc:sldMkLst>
      </pc:sldChg>
      <pc:sldMasterChg chg="delSldLayout">
        <pc:chgData name="Qiyu Wang" userId="e4db9c09a31d8185" providerId="LiveId" clId="{6F6AFD68-6B0A-478F-867C-A716D8937376}" dt="2020-11-23T17:29:05.557" v="0" actId="47"/>
        <pc:sldMasterMkLst>
          <pc:docMk/>
          <pc:sldMasterMk cId="0" sldId="2147483659"/>
        </pc:sldMasterMkLst>
        <pc:sldLayoutChg chg="del">
          <pc:chgData name="Qiyu Wang" userId="e4db9c09a31d8185" providerId="LiveId" clId="{6F6AFD68-6B0A-478F-867C-A716D8937376}" dt="2020-11-23T17:29:05.557" v="0" actId="47"/>
          <pc:sldLayoutMkLst>
            <pc:docMk/>
            <pc:sldMasterMk cId="0" sldId="2147483659"/>
            <pc:sldLayoutMk cId="0" sldId="2147483653"/>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714825" y="1371600"/>
            <a:ext cx="6858325" cy="6858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1028700" y="8686800"/>
            <a:ext cx="8229600" cy="82296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1028700" y="8686800"/>
            <a:ext cx="8229600" cy="822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1:notes"/>
          <p:cNvSpPr>
            <a:spLocks noGrp="1" noRot="1" noChangeAspect="1"/>
          </p:cNvSpPr>
          <p:nvPr>
            <p:ph type="sldImg" idx="2"/>
          </p:nvPr>
        </p:nvSpPr>
        <p:spPr>
          <a:xfrm>
            <a:off x="-952500" y="1371600"/>
            <a:ext cx="12192000" cy="6858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a2c49755aa_0_643:notes"/>
          <p:cNvSpPr txBox="1">
            <a:spLocks noGrp="1"/>
          </p:cNvSpPr>
          <p:nvPr>
            <p:ph type="body" idx="1"/>
          </p:nvPr>
        </p:nvSpPr>
        <p:spPr>
          <a:xfrm>
            <a:off x="1028700" y="8686800"/>
            <a:ext cx="8229600" cy="822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2" name="Google Shape;392;ga2c49755aa_0_643:notes"/>
          <p:cNvSpPr>
            <a:spLocks noGrp="1" noRot="1" noChangeAspect="1"/>
          </p:cNvSpPr>
          <p:nvPr>
            <p:ph type="sldImg" idx="2"/>
          </p:nvPr>
        </p:nvSpPr>
        <p:spPr>
          <a:xfrm>
            <a:off x="-952500" y="1371600"/>
            <a:ext cx="12192000" cy="6858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ga2c49755aa_0_712:notes"/>
          <p:cNvSpPr txBox="1">
            <a:spLocks noGrp="1"/>
          </p:cNvSpPr>
          <p:nvPr>
            <p:ph type="body" idx="1"/>
          </p:nvPr>
        </p:nvSpPr>
        <p:spPr>
          <a:xfrm>
            <a:off x="1028700" y="8686800"/>
            <a:ext cx="8229600" cy="822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AS median age goes down higher pagerank because younger people are more likely to travel so indegree increases </a:t>
            </a:r>
            <a:endParaRPr/>
          </a:p>
        </p:txBody>
      </p:sp>
      <p:sp>
        <p:nvSpPr>
          <p:cNvPr id="397" name="Google Shape;397;ga2c49755aa_0_712:notes"/>
          <p:cNvSpPr>
            <a:spLocks noGrp="1" noRot="1" noChangeAspect="1"/>
          </p:cNvSpPr>
          <p:nvPr>
            <p:ph type="sldImg" idx="2"/>
          </p:nvPr>
        </p:nvSpPr>
        <p:spPr>
          <a:xfrm>
            <a:off x="-952500" y="1371600"/>
            <a:ext cx="12192000" cy="6858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ga2c49755aa_0_973:notes"/>
          <p:cNvSpPr txBox="1">
            <a:spLocks noGrp="1"/>
          </p:cNvSpPr>
          <p:nvPr>
            <p:ph type="body" idx="1"/>
          </p:nvPr>
        </p:nvSpPr>
        <p:spPr>
          <a:xfrm>
            <a:off x="1028700" y="8686800"/>
            <a:ext cx="8229600" cy="822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300">
                <a:solidFill>
                  <a:schemeClr val="dk1"/>
                </a:solidFill>
                <a:latin typeface="Calibri"/>
                <a:ea typeface="Calibri"/>
                <a:cs typeface="Calibri"/>
                <a:sym typeface="Calibri"/>
              </a:rPr>
              <a:t>Although we saw significant correlation between PageRank and other variables we acknowledge that it may be because we only using data from US and Canada, where those countries have certain characteristics.</a:t>
            </a:r>
            <a:endParaRPr sz="230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endParaRPr sz="230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US" sz="2300">
                <a:solidFill>
                  <a:schemeClr val="dk1"/>
                </a:solidFill>
                <a:latin typeface="Calibri"/>
                <a:ea typeface="Calibri"/>
                <a:cs typeface="Calibri"/>
                <a:sym typeface="Calibri"/>
              </a:rPr>
              <a:t>However, for some of other correlations, such as ICU beds, it makes more sense. The countries that’s richer might have more ICUs, and also more tourism which is correlated with pagerank according to the heatmap.</a:t>
            </a:r>
            <a:endParaRPr sz="230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US" sz="2300">
                <a:solidFill>
                  <a:schemeClr val="dk1"/>
                </a:solidFill>
                <a:latin typeface="Calibri"/>
                <a:ea typeface="Calibri"/>
                <a:cs typeface="Calibri"/>
                <a:sym typeface="Calibri"/>
              </a:rPr>
              <a:t>It also happens to some of others such as hospital, populations median age too (there is a negative relationship between median age and pagerank as age increases pagerank decreases).</a:t>
            </a:r>
            <a:endParaRPr sz="2300">
              <a:solidFill>
                <a:schemeClr val="dk1"/>
              </a:solidFill>
              <a:latin typeface="Calibri"/>
              <a:ea typeface="Calibri"/>
              <a:cs typeface="Calibri"/>
              <a:sym typeface="Calibri"/>
            </a:endParaRPr>
          </a:p>
          <a:p>
            <a:pPr marL="0" lvl="0" indent="0" algn="l" rtl="0">
              <a:spcBef>
                <a:spcPts val="0"/>
              </a:spcBef>
              <a:spcAft>
                <a:spcPts val="0"/>
              </a:spcAft>
              <a:buNone/>
            </a:pPr>
            <a:endParaRPr/>
          </a:p>
        </p:txBody>
      </p:sp>
      <p:sp>
        <p:nvSpPr>
          <p:cNvPr id="407" name="Google Shape;407;ga2c49755aa_0_973:notes"/>
          <p:cNvSpPr>
            <a:spLocks noGrp="1" noRot="1" noChangeAspect="1"/>
          </p:cNvSpPr>
          <p:nvPr>
            <p:ph type="sldImg" idx="2"/>
          </p:nvPr>
        </p:nvSpPr>
        <p:spPr>
          <a:xfrm>
            <a:off x="-952500" y="1371600"/>
            <a:ext cx="12192000" cy="6858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ga2c49755aa_0_981:notes"/>
          <p:cNvSpPr txBox="1">
            <a:spLocks noGrp="1"/>
          </p:cNvSpPr>
          <p:nvPr>
            <p:ph type="body" idx="1"/>
          </p:nvPr>
        </p:nvSpPr>
        <p:spPr>
          <a:xfrm>
            <a:off x="1028700" y="8686800"/>
            <a:ext cx="8229600" cy="822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6" name="Google Shape;416;ga2c49755aa_0_981:notes"/>
          <p:cNvSpPr>
            <a:spLocks noGrp="1" noRot="1" noChangeAspect="1"/>
          </p:cNvSpPr>
          <p:nvPr>
            <p:ph type="sldImg" idx="2"/>
          </p:nvPr>
        </p:nvSpPr>
        <p:spPr>
          <a:xfrm>
            <a:off x="-952500" y="1371600"/>
            <a:ext cx="12192000" cy="6858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ga2c49755aa_0_965:notes"/>
          <p:cNvSpPr txBox="1">
            <a:spLocks noGrp="1"/>
          </p:cNvSpPr>
          <p:nvPr>
            <p:ph type="body" idx="1"/>
          </p:nvPr>
        </p:nvSpPr>
        <p:spPr>
          <a:xfrm>
            <a:off x="1028700" y="8686800"/>
            <a:ext cx="8229600" cy="822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23" name="Google Shape;423;ga2c49755aa_0_965:notes"/>
          <p:cNvSpPr>
            <a:spLocks noGrp="1" noRot="1" noChangeAspect="1"/>
          </p:cNvSpPr>
          <p:nvPr>
            <p:ph type="sldImg" idx="2"/>
          </p:nvPr>
        </p:nvSpPr>
        <p:spPr>
          <a:xfrm>
            <a:off x="-952500" y="1371600"/>
            <a:ext cx="12192000" cy="6858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ga2c49755aa_0_1025:notes"/>
          <p:cNvSpPr txBox="1">
            <a:spLocks noGrp="1"/>
          </p:cNvSpPr>
          <p:nvPr>
            <p:ph type="body" idx="1"/>
          </p:nvPr>
        </p:nvSpPr>
        <p:spPr>
          <a:xfrm>
            <a:off x="1028700" y="8686800"/>
            <a:ext cx="8229600" cy="822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29" name="Google Shape;429;ga2c49755aa_0_1025:notes"/>
          <p:cNvSpPr>
            <a:spLocks noGrp="1" noRot="1" noChangeAspect="1"/>
          </p:cNvSpPr>
          <p:nvPr>
            <p:ph type="sldImg" idx="2"/>
          </p:nvPr>
        </p:nvSpPr>
        <p:spPr>
          <a:xfrm>
            <a:off x="-952500" y="1371600"/>
            <a:ext cx="12192000" cy="6858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Google Shape;444;ga2c49755aa_0_1043:notes"/>
          <p:cNvSpPr txBox="1">
            <a:spLocks noGrp="1"/>
          </p:cNvSpPr>
          <p:nvPr>
            <p:ph type="body" idx="1"/>
          </p:nvPr>
        </p:nvSpPr>
        <p:spPr>
          <a:xfrm>
            <a:off x="1028700" y="8686800"/>
            <a:ext cx="8229600" cy="822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45" name="Google Shape;445;ga2c49755aa_0_1043:notes"/>
          <p:cNvSpPr>
            <a:spLocks noGrp="1" noRot="1" noChangeAspect="1"/>
          </p:cNvSpPr>
          <p:nvPr>
            <p:ph type="sldImg" idx="2"/>
          </p:nvPr>
        </p:nvSpPr>
        <p:spPr>
          <a:xfrm>
            <a:off x="-952500" y="1371600"/>
            <a:ext cx="12192000" cy="6858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ga2c49755aa_0_1001:notes"/>
          <p:cNvSpPr txBox="1">
            <a:spLocks noGrp="1"/>
          </p:cNvSpPr>
          <p:nvPr>
            <p:ph type="body" idx="1"/>
          </p:nvPr>
        </p:nvSpPr>
        <p:spPr>
          <a:xfrm>
            <a:off x="1028700" y="8686800"/>
            <a:ext cx="8229600" cy="822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z="1000">
                <a:solidFill>
                  <a:schemeClr val="dk1"/>
                </a:solidFill>
                <a:latin typeface="Comfortaa"/>
                <a:ea typeface="Comfortaa"/>
                <a:cs typeface="Comfortaa"/>
                <a:sym typeface="Comfortaa"/>
              </a:rPr>
              <a:t>the first model we built only used one variable which was the airtraffic data for individual states , and we saw some statistically significant relationship between </a:t>
            </a:r>
            <a:r>
              <a:rPr lang="en-US" sz="1000">
                <a:solidFill>
                  <a:srgbClr val="2D3B45"/>
                </a:solidFill>
                <a:latin typeface="Comfortaa"/>
                <a:ea typeface="Comfortaa"/>
                <a:cs typeface="Comfortaa"/>
                <a:sym typeface="Comfortaa"/>
              </a:rPr>
              <a:t>percentage change in confirmed cases</a:t>
            </a:r>
            <a:r>
              <a:rPr lang="en-US" sz="1000">
                <a:solidFill>
                  <a:schemeClr val="dk1"/>
                </a:solidFill>
                <a:latin typeface="Comfortaa"/>
                <a:ea typeface="Comfortaa"/>
                <a:cs typeface="Comfortaa"/>
                <a:sym typeface="Comfortaa"/>
              </a:rPr>
              <a:t>. </a:t>
            </a:r>
            <a:r>
              <a:rPr lang="en-US" sz="1200">
                <a:solidFill>
                  <a:schemeClr val="dk1"/>
                </a:solidFill>
                <a:latin typeface="Comfortaa"/>
                <a:ea typeface="Comfortaa"/>
                <a:cs typeface="Comfortaa"/>
                <a:sym typeface="Comfortaa"/>
              </a:rPr>
              <a:t>the first model we built only used one variable which was the airtraffic data for individual states , and we saw some statistically significant relationship between </a:t>
            </a:r>
            <a:r>
              <a:rPr lang="en-US" sz="1200">
                <a:solidFill>
                  <a:srgbClr val="2D3B45"/>
                </a:solidFill>
                <a:latin typeface="Comfortaa"/>
                <a:ea typeface="Comfortaa"/>
                <a:cs typeface="Comfortaa"/>
                <a:sym typeface="Comfortaa"/>
              </a:rPr>
              <a:t>percentage change in confirmed cases</a:t>
            </a:r>
            <a:r>
              <a:rPr lang="en-US" sz="1200">
                <a:solidFill>
                  <a:schemeClr val="dk1"/>
                </a:solidFill>
                <a:latin typeface="Comfortaa"/>
                <a:ea typeface="Comfortaa"/>
                <a:cs typeface="Comfortaa"/>
                <a:sym typeface="Comfortaa"/>
              </a:rPr>
              <a:t>. </a:t>
            </a:r>
            <a:endParaRPr sz="100"/>
          </a:p>
        </p:txBody>
      </p:sp>
      <p:sp>
        <p:nvSpPr>
          <p:cNvPr id="462" name="Google Shape;462;ga2c49755aa_0_1001:notes"/>
          <p:cNvSpPr>
            <a:spLocks noGrp="1" noRot="1" noChangeAspect="1"/>
          </p:cNvSpPr>
          <p:nvPr>
            <p:ph type="sldImg" idx="2"/>
          </p:nvPr>
        </p:nvSpPr>
        <p:spPr>
          <a:xfrm>
            <a:off x="-952500" y="1371600"/>
            <a:ext cx="12192000" cy="6858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Google Shape;470;ga2c49755aa_0_1054:notes"/>
          <p:cNvSpPr txBox="1">
            <a:spLocks noGrp="1"/>
          </p:cNvSpPr>
          <p:nvPr>
            <p:ph type="body" idx="1"/>
          </p:nvPr>
        </p:nvSpPr>
        <p:spPr>
          <a:xfrm>
            <a:off x="1028700" y="8686800"/>
            <a:ext cx="8229600" cy="822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71" name="Google Shape;471;ga2c49755aa_0_1054:notes"/>
          <p:cNvSpPr>
            <a:spLocks noGrp="1" noRot="1" noChangeAspect="1"/>
          </p:cNvSpPr>
          <p:nvPr>
            <p:ph type="sldImg" idx="2"/>
          </p:nvPr>
        </p:nvSpPr>
        <p:spPr>
          <a:xfrm>
            <a:off x="-952500" y="1371600"/>
            <a:ext cx="12192000" cy="6858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9"/>
        <p:cNvGrpSpPr/>
        <p:nvPr/>
      </p:nvGrpSpPr>
      <p:grpSpPr>
        <a:xfrm>
          <a:off x="0" y="0"/>
          <a:ext cx="0" cy="0"/>
          <a:chOff x="0" y="0"/>
          <a:chExt cx="0" cy="0"/>
        </a:xfrm>
      </p:grpSpPr>
      <p:sp>
        <p:nvSpPr>
          <p:cNvPr id="480" name="Google Shape;480;ga2c49755aa_0_1060:notes"/>
          <p:cNvSpPr txBox="1">
            <a:spLocks noGrp="1"/>
          </p:cNvSpPr>
          <p:nvPr>
            <p:ph type="body" idx="1"/>
          </p:nvPr>
        </p:nvSpPr>
        <p:spPr>
          <a:xfrm>
            <a:off x="1028700" y="8686800"/>
            <a:ext cx="8229600" cy="8229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US" sz="1500">
                <a:solidFill>
                  <a:schemeClr val="dk1"/>
                </a:solidFill>
                <a:latin typeface="Comfortaa"/>
                <a:ea typeface="Comfortaa"/>
                <a:cs typeface="Comfortaa"/>
                <a:sym typeface="Comfortaa"/>
              </a:rPr>
              <a:t>For the third model we included more factors to make better prediction but there were a lot collinearity between the variables showing that it didn’t add additional information to the model.</a:t>
            </a:r>
            <a:endParaRPr sz="1500">
              <a:solidFill>
                <a:schemeClr val="dk1"/>
              </a:solidFill>
              <a:latin typeface="Comfortaa"/>
              <a:ea typeface="Comfortaa"/>
              <a:cs typeface="Comfortaa"/>
              <a:sym typeface="Comfortaa"/>
            </a:endParaRPr>
          </a:p>
          <a:p>
            <a:pPr marL="0" lvl="0" indent="0" algn="l" rtl="0">
              <a:spcBef>
                <a:spcPts val="0"/>
              </a:spcBef>
              <a:spcAft>
                <a:spcPts val="0"/>
              </a:spcAft>
              <a:buNone/>
            </a:pPr>
            <a:endParaRPr/>
          </a:p>
        </p:txBody>
      </p:sp>
      <p:sp>
        <p:nvSpPr>
          <p:cNvPr id="481" name="Google Shape;481;ga2c49755aa_0_1060:notes"/>
          <p:cNvSpPr>
            <a:spLocks noGrp="1" noRot="1" noChangeAspect="1"/>
          </p:cNvSpPr>
          <p:nvPr>
            <p:ph type="sldImg" idx="2"/>
          </p:nvPr>
        </p:nvSpPr>
        <p:spPr>
          <a:xfrm>
            <a:off x="-952500" y="1371600"/>
            <a:ext cx="12192000" cy="6858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2:notes"/>
          <p:cNvSpPr txBox="1">
            <a:spLocks noGrp="1"/>
          </p:cNvSpPr>
          <p:nvPr>
            <p:ph type="body" idx="1"/>
          </p:nvPr>
        </p:nvSpPr>
        <p:spPr>
          <a:xfrm>
            <a:off x="1028700" y="8686800"/>
            <a:ext cx="8229600" cy="822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0" name="Google Shape;90;p2:notes"/>
          <p:cNvSpPr>
            <a:spLocks noGrp="1" noRot="1" noChangeAspect="1"/>
          </p:cNvSpPr>
          <p:nvPr>
            <p:ph type="sldImg" idx="2"/>
          </p:nvPr>
        </p:nvSpPr>
        <p:spPr>
          <a:xfrm>
            <a:off x="-952500" y="1371600"/>
            <a:ext cx="12192000" cy="6858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Google Shape;493;ga2c49755aa_0_639:notes"/>
          <p:cNvSpPr txBox="1">
            <a:spLocks noGrp="1"/>
          </p:cNvSpPr>
          <p:nvPr>
            <p:ph type="body" idx="1"/>
          </p:nvPr>
        </p:nvSpPr>
        <p:spPr>
          <a:xfrm>
            <a:off x="1028700" y="8686800"/>
            <a:ext cx="8229600" cy="822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94" name="Google Shape;494;ga2c49755aa_0_639:notes"/>
          <p:cNvSpPr>
            <a:spLocks noGrp="1" noRot="1" noChangeAspect="1"/>
          </p:cNvSpPr>
          <p:nvPr>
            <p:ph type="sldImg" idx="2"/>
          </p:nvPr>
        </p:nvSpPr>
        <p:spPr>
          <a:xfrm>
            <a:off x="-952500" y="1371600"/>
            <a:ext cx="12192000" cy="6858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
        <p:cNvGrpSpPr/>
        <p:nvPr/>
      </p:nvGrpSpPr>
      <p:grpSpPr>
        <a:xfrm>
          <a:off x="0" y="0"/>
          <a:ext cx="0" cy="0"/>
          <a:chOff x="0" y="0"/>
          <a:chExt cx="0" cy="0"/>
        </a:xfrm>
      </p:grpSpPr>
      <p:sp>
        <p:nvSpPr>
          <p:cNvPr id="498" name="Google Shape;498;ga2c4975696_1_88:notes"/>
          <p:cNvSpPr txBox="1">
            <a:spLocks noGrp="1"/>
          </p:cNvSpPr>
          <p:nvPr>
            <p:ph type="body" idx="1"/>
          </p:nvPr>
        </p:nvSpPr>
        <p:spPr>
          <a:xfrm>
            <a:off x="1028700" y="8686800"/>
            <a:ext cx="8229600" cy="822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99" name="Google Shape;499;ga2c4975696_1_88:notes"/>
          <p:cNvSpPr>
            <a:spLocks noGrp="1" noRot="1" noChangeAspect="1"/>
          </p:cNvSpPr>
          <p:nvPr>
            <p:ph type="sldImg" idx="2"/>
          </p:nvPr>
        </p:nvSpPr>
        <p:spPr>
          <a:xfrm>
            <a:off x="-952500" y="1371600"/>
            <a:ext cx="12192000" cy="6858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Google Shape;505;ga2c4975696_1_104:notes"/>
          <p:cNvSpPr txBox="1">
            <a:spLocks noGrp="1"/>
          </p:cNvSpPr>
          <p:nvPr>
            <p:ph type="body" idx="1"/>
          </p:nvPr>
        </p:nvSpPr>
        <p:spPr>
          <a:xfrm>
            <a:off x="1028700" y="8686800"/>
            <a:ext cx="8229600" cy="822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06" name="Google Shape;506;ga2c4975696_1_104:notes"/>
          <p:cNvSpPr>
            <a:spLocks noGrp="1" noRot="1" noChangeAspect="1"/>
          </p:cNvSpPr>
          <p:nvPr>
            <p:ph type="sldImg" idx="2"/>
          </p:nvPr>
        </p:nvSpPr>
        <p:spPr>
          <a:xfrm>
            <a:off x="-952500" y="1371600"/>
            <a:ext cx="12192000" cy="6858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9"/>
        <p:cNvGrpSpPr/>
        <p:nvPr/>
      </p:nvGrpSpPr>
      <p:grpSpPr>
        <a:xfrm>
          <a:off x="0" y="0"/>
          <a:ext cx="0" cy="0"/>
          <a:chOff x="0" y="0"/>
          <a:chExt cx="0" cy="0"/>
        </a:xfrm>
      </p:grpSpPr>
      <p:sp>
        <p:nvSpPr>
          <p:cNvPr id="510" name="Google Shape;510;ga2c4975696_1_108:notes"/>
          <p:cNvSpPr txBox="1">
            <a:spLocks noGrp="1"/>
          </p:cNvSpPr>
          <p:nvPr>
            <p:ph type="body" idx="1"/>
          </p:nvPr>
        </p:nvSpPr>
        <p:spPr>
          <a:xfrm>
            <a:off x="1028700" y="8686800"/>
            <a:ext cx="8229600" cy="822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11" name="Google Shape;511;ga2c4975696_1_108:notes"/>
          <p:cNvSpPr>
            <a:spLocks noGrp="1" noRot="1" noChangeAspect="1"/>
          </p:cNvSpPr>
          <p:nvPr>
            <p:ph type="sldImg" idx="2"/>
          </p:nvPr>
        </p:nvSpPr>
        <p:spPr>
          <a:xfrm>
            <a:off x="-952500" y="1371600"/>
            <a:ext cx="12192000" cy="6858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6"/>
        <p:cNvGrpSpPr/>
        <p:nvPr/>
      </p:nvGrpSpPr>
      <p:grpSpPr>
        <a:xfrm>
          <a:off x="0" y="0"/>
          <a:ext cx="0" cy="0"/>
          <a:chOff x="0" y="0"/>
          <a:chExt cx="0" cy="0"/>
        </a:xfrm>
      </p:grpSpPr>
      <p:sp>
        <p:nvSpPr>
          <p:cNvPr id="517" name="Google Shape;517;ga2c49755aa_0_635:notes"/>
          <p:cNvSpPr txBox="1">
            <a:spLocks noGrp="1"/>
          </p:cNvSpPr>
          <p:nvPr>
            <p:ph type="body" idx="1"/>
          </p:nvPr>
        </p:nvSpPr>
        <p:spPr>
          <a:xfrm>
            <a:off x="1028700" y="8686800"/>
            <a:ext cx="8229600" cy="822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18" name="Google Shape;518;ga2c49755aa_0_635:notes"/>
          <p:cNvSpPr>
            <a:spLocks noGrp="1" noRot="1" noChangeAspect="1"/>
          </p:cNvSpPr>
          <p:nvPr>
            <p:ph type="sldImg" idx="2"/>
          </p:nvPr>
        </p:nvSpPr>
        <p:spPr>
          <a:xfrm>
            <a:off x="-952500" y="1371600"/>
            <a:ext cx="12192000" cy="6858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7:notes"/>
          <p:cNvSpPr txBox="1">
            <a:spLocks noGrp="1"/>
          </p:cNvSpPr>
          <p:nvPr>
            <p:ph type="body" idx="1"/>
          </p:nvPr>
        </p:nvSpPr>
        <p:spPr>
          <a:xfrm>
            <a:off x="1028700" y="8686800"/>
            <a:ext cx="8229600" cy="822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8" name="Google Shape;108;p7:notes"/>
          <p:cNvSpPr>
            <a:spLocks noGrp="1" noRot="1" noChangeAspect="1"/>
          </p:cNvSpPr>
          <p:nvPr>
            <p:ph type="sldImg" idx="2"/>
          </p:nvPr>
        </p:nvSpPr>
        <p:spPr>
          <a:xfrm>
            <a:off x="-952500" y="1371600"/>
            <a:ext cx="12192000" cy="6858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11:notes"/>
          <p:cNvSpPr txBox="1">
            <a:spLocks noGrp="1"/>
          </p:cNvSpPr>
          <p:nvPr>
            <p:ph type="body" idx="1"/>
          </p:nvPr>
        </p:nvSpPr>
        <p:spPr>
          <a:xfrm>
            <a:off x="1028700" y="8686800"/>
            <a:ext cx="8229600" cy="822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2" name="Google Shape;122;p11:notes"/>
          <p:cNvSpPr>
            <a:spLocks noGrp="1" noRot="1" noChangeAspect="1"/>
          </p:cNvSpPr>
          <p:nvPr>
            <p:ph type="sldImg" idx="2"/>
          </p:nvPr>
        </p:nvSpPr>
        <p:spPr>
          <a:xfrm>
            <a:off x="-952500" y="1371600"/>
            <a:ext cx="12192000" cy="6858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a2c49755aa_0_550:notes"/>
          <p:cNvSpPr txBox="1">
            <a:spLocks noGrp="1"/>
          </p:cNvSpPr>
          <p:nvPr>
            <p:ph type="body" idx="1"/>
          </p:nvPr>
        </p:nvSpPr>
        <p:spPr>
          <a:xfrm>
            <a:off x="1028700" y="8686800"/>
            <a:ext cx="8229600" cy="8229600"/>
          </a:xfrm>
          <a:prstGeom prst="rect">
            <a:avLst/>
          </a:prstGeom>
        </p:spPr>
        <p:txBody>
          <a:bodyPr spcFirstLastPara="1" wrap="square" lIns="91425" tIns="91425" rIns="91425" bIns="91425" anchor="t" anchorCtr="0">
            <a:noAutofit/>
          </a:bodyPr>
          <a:lstStyle/>
          <a:p>
            <a:pPr marL="0" lvl="0" indent="0" algn="l" rtl="0">
              <a:lnSpc>
                <a:spcPct val="100000"/>
              </a:lnSpc>
              <a:spcBef>
                <a:spcPts val="2200"/>
              </a:spcBef>
              <a:spcAft>
                <a:spcPts val="0"/>
              </a:spcAft>
              <a:buClr>
                <a:schemeClr val="dk1"/>
              </a:buClr>
              <a:buSzPts val="1100"/>
              <a:buFont typeface="Arial"/>
              <a:buNone/>
            </a:pPr>
            <a:r>
              <a:rPr lang="en-US" sz="1000" b="1">
                <a:solidFill>
                  <a:srgbClr val="2D3B45"/>
                </a:solidFill>
                <a:latin typeface="Verdana"/>
                <a:ea typeface="Verdana"/>
                <a:cs typeface="Verdana"/>
                <a:sym typeface="Verdana"/>
              </a:rPr>
              <a:t>Goal</a:t>
            </a:r>
            <a:r>
              <a:rPr lang="en-US" sz="1000">
                <a:solidFill>
                  <a:srgbClr val="2D3B45"/>
                </a:solidFill>
                <a:latin typeface="Verdana"/>
                <a:ea typeface="Verdana"/>
                <a:cs typeface="Verdana"/>
                <a:sym typeface="Verdana"/>
              </a:rPr>
              <a:t>: We want to study how the international connections through airlines correlated with the diffusion of pandemic.  and therefore come up with policy recommendations for the executive branches of the governments.</a:t>
            </a:r>
            <a:endParaRPr sz="1000">
              <a:solidFill>
                <a:srgbClr val="2D3B45"/>
              </a:solidFill>
              <a:latin typeface="Verdana"/>
              <a:ea typeface="Verdana"/>
              <a:cs typeface="Verdana"/>
              <a:sym typeface="Verdana"/>
            </a:endParaRPr>
          </a:p>
          <a:p>
            <a:pPr marL="0" lvl="0" indent="0" algn="l" rtl="0">
              <a:lnSpc>
                <a:spcPct val="100000"/>
              </a:lnSpc>
              <a:spcBef>
                <a:spcPts val="2200"/>
              </a:spcBef>
              <a:spcAft>
                <a:spcPts val="1800"/>
              </a:spcAft>
              <a:buClr>
                <a:schemeClr val="dk1"/>
              </a:buClr>
              <a:buSzPts val="1100"/>
              <a:buFont typeface="Arial"/>
              <a:buNone/>
            </a:pPr>
            <a:r>
              <a:rPr lang="en-US" sz="1000">
                <a:solidFill>
                  <a:srgbClr val="2D3B45"/>
                </a:solidFill>
                <a:latin typeface="Verdana"/>
                <a:ea typeface="Verdana"/>
                <a:cs typeface="Verdana"/>
                <a:sym typeface="Verdana"/>
              </a:rPr>
              <a:t>We measure valunability of each state/province by the percentage of changes for the average cases for  each period of 5 days againsting the last period.</a:t>
            </a:r>
            <a:endParaRPr sz="1000">
              <a:latin typeface="Verdana"/>
              <a:ea typeface="Verdana"/>
              <a:cs typeface="Verdana"/>
              <a:sym typeface="Verdana"/>
            </a:endParaRPr>
          </a:p>
        </p:txBody>
      </p:sp>
      <p:sp>
        <p:nvSpPr>
          <p:cNvPr id="127" name="Google Shape;127;ga2c49755aa_0_550:notes"/>
          <p:cNvSpPr>
            <a:spLocks noGrp="1" noRot="1" noChangeAspect="1"/>
          </p:cNvSpPr>
          <p:nvPr>
            <p:ph type="sldImg" idx="2"/>
          </p:nvPr>
        </p:nvSpPr>
        <p:spPr>
          <a:xfrm>
            <a:off x="-952500" y="1371600"/>
            <a:ext cx="12192000" cy="6858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a2c49755aa_0_608:notes"/>
          <p:cNvSpPr txBox="1">
            <a:spLocks noGrp="1"/>
          </p:cNvSpPr>
          <p:nvPr>
            <p:ph type="body" idx="1"/>
          </p:nvPr>
        </p:nvSpPr>
        <p:spPr>
          <a:xfrm>
            <a:off x="1028700" y="8686800"/>
            <a:ext cx="8229600" cy="822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7" name="Google Shape;137;ga2c49755aa_0_608:notes"/>
          <p:cNvSpPr>
            <a:spLocks noGrp="1" noRot="1" noChangeAspect="1"/>
          </p:cNvSpPr>
          <p:nvPr>
            <p:ph type="sldImg" idx="2"/>
          </p:nvPr>
        </p:nvSpPr>
        <p:spPr>
          <a:xfrm>
            <a:off x="-952500" y="1371600"/>
            <a:ext cx="12192000" cy="6858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a2c49755aa_0_727:notes"/>
          <p:cNvSpPr txBox="1">
            <a:spLocks noGrp="1"/>
          </p:cNvSpPr>
          <p:nvPr>
            <p:ph type="body" idx="1"/>
          </p:nvPr>
        </p:nvSpPr>
        <p:spPr>
          <a:xfrm>
            <a:off x="1028700" y="8686800"/>
            <a:ext cx="8229600" cy="822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7" name="Google Shape;147;ga2c49755aa_0_727:notes"/>
          <p:cNvSpPr>
            <a:spLocks noGrp="1" noRot="1" noChangeAspect="1"/>
          </p:cNvSpPr>
          <p:nvPr>
            <p:ph type="sldImg" idx="2"/>
          </p:nvPr>
        </p:nvSpPr>
        <p:spPr>
          <a:xfrm>
            <a:off x="-952500" y="1371600"/>
            <a:ext cx="12192000" cy="6858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a2c49755aa_0_732:notes"/>
          <p:cNvSpPr txBox="1">
            <a:spLocks noGrp="1"/>
          </p:cNvSpPr>
          <p:nvPr>
            <p:ph type="body" idx="1"/>
          </p:nvPr>
        </p:nvSpPr>
        <p:spPr>
          <a:xfrm>
            <a:off x="1028700" y="8686800"/>
            <a:ext cx="8229600" cy="822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9" name="Google Shape;269;ga2c49755aa_0_732:notes"/>
          <p:cNvSpPr>
            <a:spLocks noGrp="1" noRot="1" noChangeAspect="1"/>
          </p:cNvSpPr>
          <p:nvPr>
            <p:ph type="sldImg" idx="2"/>
          </p:nvPr>
        </p:nvSpPr>
        <p:spPr>
          <a:xfrm>
            <a:off x="-952500" y="1371600"/>
            <a:ext cx="12192000" cy="6858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a2c4975696_1_30:notes"/>
          <p:cNvSpPr txBox="1">
            <a:spLocks noGrp="1"/>
          </p:cNvSpPr>
          <p:nvPr>
            <p:ph type="body" idx="1"/>
          </p:nvPr>
        </p:nvSpPr>
        <p:spPr>
          <a:xfrm>
            <a:off x="1028700" y="8686800"/>
            <a:ext cx="8229600" cy="822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4" name="Google Shape;384;ga2c4975696_1_30:notes"/>
          <p:cNvSpPr>
            <a:spLocks noGrp="1" noRot="1" noChangeAspect="1"/>
          </p:cNvSpPr>
          <p:nvPr>
            <p:ph type="sldImg" idx="2"/>
          </p:nvPr>
        </p:nvSpPr>
        <p:spPr>
          <a:xfrm>
            <a:off x="-952500" y="1371600"/>
            <a:ext cx="12192000" cy="6858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1"/>
        <p:cNvGrpSpPr/>
        <p:nvPr/>
      </p:nvGrpSpPr>
      <p:grpSpPr>
        <a:xfrm>
          <a:off x="0" y="0"/>
          <a:ext cx="0" cy="0"/>
          <a:chOff x="0" y="0"/>
          <a:chExt cx="0" cy="0"/>
        </a:xfrm>
      </p:grpSpPr>
      <p:sp>
        <p:nvSpPr>
          <p:cNvPr id="12" name="Google Shape;12;p2"/>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13;p2"/>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14" name="Google Shape;14;p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 name="Google Shape;15;p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 name="Google Shape;16;p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12"/>
          <p:cNvSpPr txBox="1">
            <a:spLocks noGrp="1"/>
          </p:cNvSpPr>
          <p:nvPr>
            <p:ph type="title"/>
          </p:nvPr>
        </p:nvSpPr>
        <p:spPr>
          <a:xfrm rot="5400000">
            <a:off x="4732337" y="2171700"/>
            <a:ext cx="5851525" cy="20574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12"/>
          <p:cNvSpPr txBox="1">
            <a:spLocks noGrp="1"/>
          </p:cNvSpPr>
          <p:nvPr>
            <p:ph type="body" idx="1"/>
          </p:nvPr>
        </p:nvSpPr>
        <p:spPr>
          <a:xfrm rot="5400000">
            <a:off x="541338" y="190501"/>
            <a:ext cx="5851525" cy="6019800"/>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7" name="Google Shape;77;p1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1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7"/>
        <p:cNvGrpSpPr/>
        <p:nvPr/>
      </p:nvGrpSpPr>
      <p:grpSpPr>
        <a:xfrm>
          <a:off x="0" y="0"/>
          <a:ext cx="0" cy="0"/>
          <a:chOff x="0" y="0"/>
          <a:chExt cx="0" cy="0"/>
        </a:xfrm>
      </p:grpSpPr>
      <p:sp>
        <p:nvSpPr>
          <p:cNvPr id="18" name="Google Shape;18;p3"/>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 name="Google Shape;19;p3"/>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0" name="Google Shape;20;p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3"/>
        <p:cNvGrpSpPr/>
        <p:nvPr/>
      </p:nvGrpSpPr>
      <p:grpSpPr>
        <a:xfrm>
          <a:off x="0" y="0"/>
          <a:ext cx="0" cy="0"/>
          <a:chOff x="0" y="0"/>
          <a:chExt cx="0" cy="0"/>
        </a:xfrm>
      </p:grpSpPr>
      <p:sp>
        <p:nvSpPr>
          <p:cNvPr id="24" name="Google Shape;24;p4"/>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Clr>
                <a:schemeClr val="dk1"/>
              </a:buClr>
              <a:buSzPts val="4000"/>
              <a:buFont typeface="Calibri"/>
              <a:buNone/>
              <a:defRPr sz="40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 name="Google Shape;25;p4"/>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Autofit/>
          </a:bodyPr>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
        <p:nvSpPr>
          <p:cNvPr id="26" name="Google Shape;26;p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9"/>
        <p:cNvGrpSpPr/>
        <p:nvPr/>
      </p:nvGrpSpPr>
      <p:grpSpPr>
        <a:xfrm>
          <a:off x="0" y="0"/>
          <a:ext cx="0" cy="0"/>
          <a:chOff x="0" y="0"/>
          <a:chExt cx="0" cy="0"/>
        </a:xfrm>
      </p:grpSpPr>
      <p:sp>
        <p:nvSpPr>
          <p:cNvPr id="30" name="Google Shape;30;p5"/>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1" name="Google Shape;31;p5"/>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2" name="Google Shape;32;p5"/>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3" name="Google Shape;33;p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6"/>
        <p:cNvGrpSpPr/>
        <p:nvPr/>
      </p:nvGrpSpPr>
      <p:grpSpPr>
        <a:xfrm>
          <a:off x="0" y="0"/>
          <a:ext cx="0" cy="0"/>
          <a:chOff x="0" y="0"/>
          <a:chExt cx="0" cy="0"/>
        </a:xfrm>
      </p:grpSpPr>
      <p:sp>
        <p:nvSpPr>
          <p:cNvPr id="37" name="Google Shape;37;p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 name="Google Shape;38;p6"/>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39" name="Google Shape;39;p6"/>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0" name="Google Shape;40;p6"/>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1" name="Google Shape;41;p6"/>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2" name="Google Shape;42;p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0"/>
        <p:cNvGrpSpPr/>
        <p:nvPr/>
      </p:nvGrpSpPr>
      <p:grpSpPr>
        <a:xfrm>
          <a:off x="0" y="0"/>
          <a:ext cx="0" cy="0"/>
          <a:chOff x="0" y="0"/>
          <a:chExt cx="0" cy="0"/>
        </a:xfrm>
      </p:grpSpPr>
      <p:sp>
        <p:nvSpPr>
          <p:cNvPr id="51" name="Google Shape;51;p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9"/>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9"/>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57" name="Google Shape;57;p9"/>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58" name="Google Shape;58;p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10"/>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10"/>
          <p:cNvSpPr>
            <a:spLocks noGrp="1"/>
          </p:cNvSpPr>
          <p:nvPr>
            <p:ph type="pic" idx="2"/>
          </p:nvPr>
        </p:nvSpPr>
        <p:spPr>
          <a:xfrm>
            <a:off x="1792288" y="612775"/>
            <a:ext cx="5486400" cy="4114800"/>
          </a:xfrm>
          <a:prstGeom prst="rect">
            <a:avLst/>
          </a:prstGeom>
          <a:noFill/>
          <a:ln>
            <a:noFill/>
          </a:ln>
        </p:spPr>
        <p:txBody>
          <a:bodyPr spcFirstLastPara="1" wrap="square" lIns="91425" tIns="45700" rIns="91425" bIns="45700" anchor="t" anchorCtr="0">
            <a:noAutofit/>
          </a:bodyPr>
          <a:lstStyle>
            <a:lvl1pPr marR="0" lvl="0" algn="l" rtl="0">
              <a:spcBef>
                <a:spcPts val="64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spcBef>
                <a:spcPts val="56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spcBef>
                <a:spcPts val="48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64" name="Google Shape;64;p10"/>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5" name="Google Shape;65;p1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1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1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1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11"/>
          <p:cNvSpPr txBox="1">
            <a:spLocks noGrp="1"/>
          </p:cNvSpPr>
          <p:nvPr>
            <p:ph type="body" idx="1"/>
          </p:nvPr>
        </p:nvSpPr>
        <p:spPr>
          <a:xfrm rot="5400000">
            <a:off x="2309018" y="-251619"/>
            <a:ext cx="4525963" cy="8229600"/>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1" name="Google Shape;71;p1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1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 name="Google Shape;8;p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4" r:id="rId6"/>
    <p:sldLayoutId id="2147483655" r:id="rId7"/>
    <p:sldLayoutId id="2147483656" r:id="rId8"/>
    <p:sldLayoutId id="2147483657" r:id="rId9"/>
    <p:sldLayoutId id="214748365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23.png"/><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24.jp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image" Target="../media/image27.png"/><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12.jp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694680"/>
        </a:solidFill>
        <a:effectLst/>
      </p:bgPr>
    </p:bg>
    <p:spTree>
      <p:nvGrpSpPr>
        <p:cNvPr id="1" name="Shape 83"/>
        <p:cNvGrpSpPr/>
        <p:nvPr/>
      </p:nvGrpSpPr>
      <p:grpSpPr>
        <a:xfrm>
          <a:off x="0" y="0"/>
          <a:ext cx="0" cy="0"/>
          <a:chOff x="0" y="0"/>
          <a:chExt cx="0" cy="0"/>
        </a:xfrm>
      </p:grpSpPr>
      <p:pic>
        <p:nvPicPr>
          <p:cNvPr id="84" name="Google Shape;84;p13"/>
          <p:cNvPicPr preferRelativeResize="0"/>
          <p:nvPr/>
        </p:nvPicPr>
        <p:blipFill rotWithShape="1">
          <a:blip r:embed="rId3">
            <a:alphaModFix/>
          </a:blip>
          <a:srcRect/>
          <a:stretch/>
        </p:blipFill>
        <p:spPr>
          <a:xfrm>
            <a:off x="6251291" y="1667832"/>
            <a:ext cx="5783133" cy="5877779"/>
          </a:xfrm>
          <a:prstGeom prst="rect">
            <a:avLst/>
          </a:prstGeom>
          <a:noFill/>
          <a:ln>
            <a:noFill/>
          </a:ln>
        </p:spPr>
      </p:pic>
      <p:pic>
        <p:nvPicPr>
          <p:cNvPr id="85" name="Google Shape;85;p13"/>
          <p:cNvPicPr preferRelativeResize="0"/>
          <p:nvPr/>
        </p:nvPicPr>
        <p:blipFill rotWithShape="1">
          <a:blip r:embed="rId4">
            <a:alphaModFix/>
          </a:blip>
          <a:srcRect/>
          <a:stretch/>
        </p:blipFill>
        <p:spPr>
          <a:xfrm>
            <a:off x="904762" y="9046656"/>
            <a:ext cx="16476190" cy="47085"/>
          </a:xfrm>
          <a:prstGeom prst="rect">
            <a:avLst/>
          </a:prstGeom>
          <a:noFill/>
          <a:ln>
            <a:noFill/>
          </a:ln>
        </p:spPr>
      </p:pic>
      <p:sp>
        <p:nvSpPr>
          <p:cNvPr id="86" name="Google Shape;86;p13"/>
          <p:cNvSpPr txBox="1"/>
          <p:nvPr/>
        </p:nvSpPr>
        <p:spPr>
          <a:xfrm>
            <a:off x="1990125" y="3751263"/>
            <a:ext cx="14665200" cy="17109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1700"/>
              </a:spcBef>
              <a:spcAft>
                <a:spcPts val="0"/>
              </a:spcAft>
              <a:buClr>
                <a:schemeClr val="dk1"/>
              </a:buClr>
              <a:buSzPts val="1100"/>
              <a:buFont typeface="Arial"/>
              <a:buNone/>
            </a:pPr>
            <a:r>
              <a:rPr lang="en-US" sz="4800">
                <a:solidFill>
                  <a:schemeClr val="lt1"/>
                </a:solidFill>
                <a:latin typeface="Comfortaa"/>
                <a:ea typeface="Comfortaa"/>
                <a:cs typeface="Comfortaa"/>
                <a:sym typeface="Comfortaa"/>
              </a:rPr>
              <a:t>The Effects of Airport Traffic on the </a:t>
            </a:r>
            <a:endParaRPr sz="4800">
              <a:solidFill>
                <a:schemeClr val="lt1"/>
              </a:solidFill>
              <a:latin typeface="Comfortaa"/>
              <a:ea typeface="Comfortaa"/>
              <a:cs typeface="Comfortaa"/>
              <a:sym typeface="Comfortaa"/>
            </a:endParaRPr>
          </a:p>
          <a:p>
            <a:pPr marL="0" lvl="0" indent="0" algn="ctr" rtl="0">
              <a:lnSpc>
                <a:spcPct val="115000"/>
              </a:lnSpc>
              <a:spcBef>
                <a:spcPts val="1700"/>
              </a:spcBef>
              <a:spcAft>
                <a:spcPts val="0"/>
              </a:spcAft>
              <a:buClr>
                <a:schemeClr val="dk1"/>
              </a:buClr>
              <a:buSzPts val="1100"/>
              <a:buFont typeface="Arial"/>
              <a:buNone/>
            </a:pPr>
            <a:r>
              <a:rPr lang="en-US" sz="4800">
                <a:solidFill>
                  <a:schemeClr val="lt1"/>
                </a:solidFill>
                <a:latin typeface="Comfortaa"/>
                <a:ea typeface="Comfortaa"/>
                <a:cs typeface="Comfortaa"/>
                <a:sym typeface="Comfortaa"/>
              </a:rPr>
              <a:t>Transmission of COVID-19</a:t>
            </a:r>
            <a:endParaRPr sz="2800">
              <a:solidFill>
                <a:schemeClr val="lt1"/>
              </a:solidFill>
              <a:latin typeface="Comfortaa"/>
              <a:ea typeface="Comfortaa"/>
              <a:cs typeface="Comfortaa"/>
              <a:sym typeface="Comfortaa"/>
            </a:endParaRPr>
          </a:p>
          <a:p>
            <a:pPr marL="0" lvl="0" indent="0" algn="l" rtl="0">
              <a:spcBef>
                <a:spcPts val="1700"/>
              </a:spcBef>
              <a:spcAft>
                <a:spcPts val="0"/>
              </a:spcAft>
              <a:buNone/>
            </a:pPr>
            <a:endParaRPr>
              <a:solidFill>
                <a:schemeClr val="lt1"/>
              </a:solidFill>
              <a:latin typeface="Calibri"/>
              <a:ea typeface="Calibri"/>
              <a:cs typeface="Calibri"/>
              <a:sym typeface="Calibri"/>
            </a:endParaRPr>
          </a:p>
        </p:txBody>
      </p:sp>
      <p:sp>
        <p:nvSpPr>
          <p:cNvPr id="87" name="Google Shape;87;p13"/>
          <p:cNvSpPr txBox="1"/>
          <p:nvPr/>
        </p:nvSpPr>
        <p:spPr>
          <a:xfrm>
            <a:off x="1990125" y="8214750"/>
            <a:ext cx="14665200" cy="17109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1700"/>
              </a:spcBef>
              <a:spcAft>
                <a:spcPts val="1700"/>
              </a:spcAft>
              <a:buClr>
                <a:schemeClr val="dk1"/>
              </a:buClr>
              <a:buSzPts val="1100"/>
              <a:buFont typeface="Arial"/>
              <a:buNone/>
            </a:pPr>
            <a:r>
              <a:rPr lang="en-US" sz="2800">
                <a:solidFill>
                  <a:schemeClr val="lt1"/>
                </a:solidFill>
                <a:latin typeface="Comfortaa"/>
                <a:ea typeface="Comfortaa"/>
                <a:cs typeface="Comfortaa"/>
                <a:sym typeface="Comfortaa"/>
              </a:rPr>
              <a:t>Pelumi Ajayi, Heather Seo, Qiyu Wang</a:t>
            </a:r>
            <a:endParaRPr>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694680"/>
        </a:solidFill>
        <a:effectLst/>
      </p:bgPr>
    </p:bg>
    <p:spTree>
      <p:nvGrpSpPr>
        <p:cNvPr id="1" name="Shape 393"/>
        <p:cNvGrpSpPr/>
        <p:nvPr/>
      </p:nvGrpSpPr>
      <p:grpSpPr>
        <a:xfrm>
          <a:off x="0" y="0"/>
          <a:ext cx="0" cy="0"/>
          <a:chOff x="0" y="0"/>
          <a:chExt cx="0" cy="0"/>
        </a:xfrm>
      </p:grpSpPr>
      <p:sp>
        <p:nvSpPr>
          <p:cNvPr id="394" name="Google Shape;394;p22"/>
          <p:cNvSpPr txBox="1"/>
          <p:nvPr/>
        </p:nvSpPr>
        <p:spPr>
          <a:xfrm>
            <a:off x="11324100" y="6860550"/>
            <a:ext cx="7599300" cy="1794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7400">
                <a:solidFill>
                  <a:schemeClr val="lt1"/>
                </a:solidFill>
                <a:latin typeface="Comfortaa"/>
                <a:ea typeface="Comfortaa"/>
                <a:cs typeface="Comfortaa"/>
                <a:sym typeface="Comfortaa"/>
              </a:rPr>
              <a:t>Exploratory</a:t>
            </a:r>
            <a:endParaRPr sz="7400">
              <a:solidFill>
                <a:schemeClr val="lt1"/>
              </a:solidFill>
              <a:latin typeface="Comfortaa"/>
              <a:ea typeface="Comfortaa"/>
              <a:cs typeface="Comfortaa"/>
              <a:sym typeface="Comfortaa"/>
            </a:endParaRPr>
          </a:p>
          <a:p>
            <a:pPr marL="0" lvl="0" indent="0" algn="l" rtl="0">
              <a:spcBef>
                <a:spcPts val="0"/>
              </a:spcBef>
              <a:spcAft>
                <a:spcPts val="0"/>
              </a:spcAft>
              <a:buNone/>
            </a:pPr>
            <a:r>
              <a:rPr lang="en-US" sz="7400">
                <a:solidFill>
                  <a:schemeClr val="lt1"/>
                </a:solidFill>
                <a:latin typeface="Comfortaa"/>
                <a:ea typeface="Comfortaa"/>
                <a:cs typeface="Comfortaa"/>
                <a:sym typeface="Comfortaa"/>
              </a:rPr>
              <a:t>Analysis</a:t>
            </a:r>
            <a:endParaRPr sz="7400">
              <a:solidFill>
                <a:schemeClr val="lt1"/>
              </a:solidFill>
              <a:latin typeface="Comfortaa"/>
              <a:ea typeface="Comfortaa"/>
              <a:cs typeface="Comfortaa"/>
              <a:sym typeface="Comfortaa"/>
            </a:endParaRPr>
          </a:p>
          <a:p>
            <a:pPr marL="0" lvl="0" indent="0" algn="l" rtl="0">
              <a:spcBef>
                <a:spcPts val="0"/>
              </a:spcBef>
              <a:spcAft>
                <a:spcPts val="0"/>
              </a:spcAft>
              <a:buNone/>
            </a:pPr>
            <a:endParaRPr sz="7400">
              <a:solidFill>
                <a:schemeClr val="lt1"/>
              </a:solidFill>
              <a:latin typeface="Comfortaa"/>
              <a:ea typeface="Comfortaa"/>
              <a:cs typeface="Comfortaa"/>
              <a:sym typeface="Comfortaa"/>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Shape 398"/>
        <p:cNvGrpSpPr/>
        <p:nvPr/>
      </p:nvGrpSpPr>
      <p:grpSpPr>
        <a:xfrm>
          <a:off x="0" y="0"/>
          <a:ext cx="0" cy="0"/>
          <a:chOff x="0" y="0"/>
          <a:chExt cx="0" cy="0"/>
        </a:xfrm>
      </p:grpSpPr>
      <p:pic>
        <p:nvPicPr>
          <p:cNvPr id="399" name="Google Shape;399;p23"/>
          <p:cNvPicPr preferRelativeResize="0"/>
          <p:nvPr/>
        </p:nvPicPr>
        <p:blipFill rotWithShape="1">
          <a:blip r:embed="rId3">
            <a:alphaModFix/>
          </a:blip>
          <a:srcRect/>
          <a:stretch/>
        </p:blipFill>
        <p:spPr>
          <a:xfrm>
            <a:off x="-533333" y="1156587"/>
            <a:ext cx="19352382" cy="47085"/>
          </a:xfrm>
          <a:prstGeom prst="rect">
            <a:avLst/>
          </a:prstGeom>
          <a:noFill/>
          <a:ln>
            <a:noFill/>
          </a:ln>
        </p:spPr>
      </p:pic>
      <p:sp>
        <p:nvSpPr>
          <p:cNvPr id="400" name="Google Shape;400;p23"/>
          <p:cNvSpPr txBox="1"/>
          <p:nvPr/>
        </p:nvSpPr>
        <p:spPr>
          <a:xfrm>
            <a:off x="4673500" y="485475"/>
            <a:ext cx="10042500" cy="67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000" b="1">
                <a:solidFill>
                  <a:srgbClr val="694680"/>
                </a:solidFill>
                <a:latin typeface="Comfortaa"/>
                <a:ea typeface="Comfortaa"/>
                <a:cs typeface="Comfortaa"/>
                <a:sym typeface="Comfortaa"/>
              </a:rPr>
              <a:t>      Centrality Relationships with other Variables </a:t>
            </a:r>
            <a:endParaRPr sz="3000" b="1">
              <a:solidFill>
                <a:srgbClr val="694680"/>
              </a:solidFill>
              <a:latin typeface="Comfortaa"/>
              <a:ea typeface="Comfortaa"/>
              <a:cs typeface="Comfortaa"/>
              <a:sym typeface="Comfortaa"/>
            </a:endParaRPr>
          </a:p>
        </p:txBody>
      </p:sp>
      <p:pic>
        <p:nvPicPr>
          <p:cNvPr id="401" name="Google Shape;401;p23"/>
          <p:cNvPicPr preferRelativeResize="0"/>
          <p:nvPr/>
        </p:nvPicPr>
        <p:blipFill rotWithShape="1">
          <a:blip r:embed="rId4">
            <a:alphaModFix/>
          </a:blip>
          <a:srcRect b="2334"/>
          <a:stretch/>
        </p:blipFill>
        <p:spPr>
          <a:xfrm>
            <a:off x="8245500" y="1844225"/>
            <a:ext cx="10042501" cy="8190794"/>
          </a:xfrm>
          <a:prstGeom prst="rect">
            <a:avLst/>
          </a:prstGeom>
          <a:noFill/>
          <a:ln>
            <a:noFill/>
          </a:ln>
        </p:spPr>
      </p:pic>
      <p:sp>
        <p:nvSpPr>
          <p:cNvPr id="402" name="Google Shape;402;p23"/>
          <p:cNvSpPr/>
          <p:nvPr/>
        </p:nvSpPr>
        <p:spPr>
          <a:xfrm>
            <a:off x="9204400" y="5954800"/>
            <a:ext cx="4931100" cy="270300"/>
          </a:xfrm>
          <a:prstGeom prst="rect">
            <a:avLst/>
          </a:prstGeom>
          <a:noFill/>
          <a:ln w="38100"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FF0000"/>
              </a:highlight>
            </a:endParaRPr>
          </a:p>
        </p:txBody>
      </p:sp>
      <p:sp>
        <p:nvSpPr>
          <p:cNvPr id="403" name="Google Shape;403;p23"/>
          <p:cNvSpPr txBox="1"/>
          <p:nvPr/>
        </p:nvSpPr>
        <p:spPr>
          <a:xfrm>
            <a:off x="1211625" y="1942200"/>
            <a:ext cx="6325800" cy="640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100">
                <a:solidFill>
                  <a:srgbClr val="694680"/>
                </a:solidFill>
                <a:latin typeface="Calibri"/>
                <a:ea typeface="Calibri"/>
                <a:cs typeface="Calibri"/>
                <a:sym typeface="Calibri"/>
              </a:rPr>
              <a:t>Variables with Strong Correlation with PageRank:</a:t>
            </a:r>
            <a:endParaRPr sz="2100">
              <a:solidFill>
                <a:srgbClr val="694680"/>
              </a:solidFill>
              <a:latin typeface="Calibri"/>
              <a:ea typeface="Calibri"/>
              <a:cs typeface="Calibri"/>
              <a:sym typeface="Calibri"/>
            </a:endParaRPr>
          </a:p>
          <a:p>
            <a:pPr marL="0" lvl="0" indent="0" algn="l" rtl="0">
              <a:spcBef>
                <a:spcPts val="0"/>
              </a:spcBef>
              <a:spcAft>
                <a:spcPts val="0"/>
              </a:spcAft>
              <a:buNone/>
            </a:pPr>
            <a:endParaRPr sz="1700">
              <a:latin typeface="Calibri"/>
              <a:ea typeface="Calibri"/>
              <a:cs typeface="Calibri"/>
              <a:sym typeface="Calibri"/>
            </a:endParaRPr>
          </a:p>
          <a:p>
            <a:pPr marL="0" lvl="0" indent="0" algn="l" rtl="0">
              <a:spcBef>
                <a:spcPts val="0"/>
              </a:spcBef>
              <a:spcAft>
                <a:spcPts val="0"/>
              </a:spcAft>
              <a:buNone/>
            </a:pPr>
            <a:endParaRPr sz="1700" b="1">
              <a:latin typeface="Calibri"/>
              <a:ea typeface="Calibri"/>
              <a:cs typeface="Calibri"/>
              <a:sym typeface="Calibri"/>
            </a:endParaRPr>
          </a:p>
          <a:p>
            <a:pPr marL="0" lvl="0" indent="0" algn="l" rtl="0">
              <a:spcBef>
                <a:spcPts val="0"/>
              </a:spcBef>
              <a:spcAft>
                <a:spcPts val="0"/>
              </a:spcAft>
              <a:buNone/>
            </a:pPr>
            <a:r>
              <a:rPr lang="en-US" sz="1700" b="1">
                <a:latin typeface="Calibri"/>
                <a:ea typeface="Calibri"/>
                <a:cs typeface="Calibri"/>
                <a:sym typeface="Calibri"/>
              </a:rPr>
              <a:t>Negative Relationships:</a:t>
            </a:r>
            <a:endParaRPr sz="1700" b="1">
              <a:latin typeface="Calibri"/>
              <a:ea typeface="Calibri"/>
              <a:cs typeface="Calibri"/>
              <a:sym typeface="Calibri"/>
            </a:endParaRPr>
          </a:p>
          <a:p>
            <a:pPr marL="0" lvl="0" indent="0" algn="l" rtl="0">
              <a:spcBef>
                <a:spcPts val="0"/>
              </a:spcBef>
              <a:spcAft>
                <a:spcPts val="0"/>
              </a:spcAft>
              <a:buNone/>
            </a:pPr>
            <a:endParaRPr sz="1700">
              <a:latin typeface="Calibri"/>
              <a:ea typeface="Calibri"/>
              <a:cs typeface="Calibri"/>
              <a:sym typeface="Calibri"/>
            </a:endParaRPr>
          </a:p>
          <a:p>
            <a:pPr marL="0" lvl="0" indent="0" algn="l" rtl="0">
              <a:spcBef>
                <a:spcPts val="0"/>
              </a:spcBef>
              <a:spcAft>
                <a:spcPts val="0"/>
              </a:spcAft>
              <a:buNone/>
            </a:pPr>
            <a:r>
              <a:rPr lang="en-US" sz="1700">
                <a:latin typeface="Calibri"/>
                <a:ea typeface="Calibri"/>
                <a:cs typeface="Calibri"/>
                <a:sym typeface="Calibri"/>
              </a:rPr>
              <a:t>Median Age</a:t>
            </a:r>
            <a:endParaRPr sz="1700">
              <a:latin typeface="Calibri"/>
              <a:ea typeface="Calibri"/>
              <a:cs typeface="Calibri"/>
              <a:sym typeface="Calibri"/>
            </a:endParaRPr>
          </a:p>
          <a:p>
            <a:pPr marL="0" lvl="0" indent="0" algn="l" rtl="0">
              <a:spcBef>
                <a:spcPts val="0"/>
              </a:spcBef>
              <a:spcAft>
                <a:spcPts val="0"/>
              </a:spcAft>
              <a:buNone/>
            </a:pPr>
            <a:endParaRPr sz="1700">
              <a:latin typeface="Calibri"/>
              <a:ea typeface="Calibri"/>
              <a:cs typeface="Calibri"/>
              <a:sym typeface="Calibri"/>
            </a:endParaRPr>
          </a:p>
          <a:p>
            <a:pPr marL="0" lvl="0" indent="0" algn="l" rtl="0">
              <a:spcBef>
                <a:spcPts val="0"/>
              </a:spcBef>
              <a:spcAft>
                <a:spcPts val="0"/>
              </a:spcAft>
              <a:buNone/>
            </a:pPr>
            <a:r>
              <a:rPr lang="en-US" sz="1700">
                <a:latin typeface="Calibri"/>
                <a:ea typeface="Calibri"/>
                <a:cs typeface="Calibri"/>
                <a:sym typeface="Calibri"/>
              </a:rPr>
              <a:t>Sex Ratio - Male to Female</a:t>
            </a:r>
            <a:endParaRPr sz="1700">
              <a:latin typeface="Calibri"/>
              <a:ea typeface="Calibri"/>
              <a:cs typeface="Calibri"/>
              <a:sym typeface="Calibri"/>
            </a:endParaRPr>
          </a:p>
          <a:p>
            <a:pPr marL="0" lvl="0" indent="0" algn="l" rtl="0">
              <a:spcBef>
                <a:spcPts val="0"/>
              </a:spcBef>
              <a:spcAft>
                <a:spcPts val="0"/>
              </a:spcAft>
              <a:buNone/>
            </a:pPr>
            <a:endParaRPr sz="1700">
              <a:latin typeface="Calibri"/>
              <a:ea typeface="Calibri"/>
              <a:cs typeface="Calibri"/>
              <a:sym typeface="Calibri"/>
            </a:endParaRPr>
          </a:p>
          <a:p>
            <a:pPr marL="0" lvl="0" indent="0" algn="l" rtl="0">
              <a:spcBef>
                <a:spcPts val="0"/>
              </a:spcBef>
              <a:spcAft>
                <a:spcPts val="0"/>
              </a:spcAft>
              <a:buNone/>
            </a:pPr>
            <a:r>
              <a:rPr lang="en-US" sz="1700">
                <a:latin typeface="Calibri"/>
                <a:ea typeface="Calibri"/>
                <a:cs typeface="Calibri"/>
                <a:sym typeface="Calibri"/>
              </a:rPr>
              <a:t>Lockdown</a:t>
            </a:r>
            <a:endParaRPr sz="1700">
              <a:latin typeface="Calibri"/>
              <a:ea typeface="Calibri"/>
              <a:cs typeface="Calibri"/>
              <a:sym typeface="Calibri"/>
            </a:endParaRPr>
          </a:p>
          <a:p>
            <a:pPr marL="0" lvl="0" indent="0" algn="l" rtl="0">
              <a:spcBef>
                <a:spcPts val="0"/>
              </a:spcBef>
              <a:spcAft>
                <a:spcPts val="0"/>
              </a:spcAft>
              <a:buNone/>
            </a:pPr>
            <a:endParaRPr sz="1700">
              <a:latin typeface="Calibri"/>
              <a:ea typeface="Calibri"/>
              <a:cs typeface="Calibri"/>
              <a:sym typeface="Calibri"/>
            </a:endParaRPr>
          </a:p>
          <a:p>
            <a:pPr marL="0" lvl="0" indent="0" algn="l" rtl="0">
              <a:spcBef>
                <a:spcPts val="0"/>
              </a:spcBef>
              <a:spcAft>
                <a:spcPts val="0"/>
              </a:spcAft>
              <a:buNone/>
            </a:pPr>
            <a:endParaRPr sz="1700" b="1">
              <a:latin typeface="Calibri"/>
              <a:ea typeface="Calibri"/>
              <a:cs typeface="Calibri"/>
              <a:sym typeface="Calibri"/>
            </a:endParaRPr>
          </a:p>
          <a:p>
            <a:pPr marL="0" lvl="0" indent="0" algn="l" rtl="0">
              <a:spcBef>
                <a:spcPts val="0"/>
              </a:spcBef>
              <a:spcAft>
                <a:spcPts val="0"/>
              </a:spcAft>
              <a:buNone/>
            </a:pPr>
            <a:endParaRPr sz="1700" b="1">
              <a:latin typeface="Calibri"/>
              <a:ea typeface="Calibri"/>
              <a:cs typeface="Calibri"/>
              <a:sym typeface="Calibri"/>
            </a:endParaRPr>
          </a:p>
          <a:p>
            <a:pPr marL="0" lvl="0" indent="0" algn="l" rtl="0">
              <a:spcBef>
                <a:spcPts val="0"/>
              </a:spcBef>
              <a:spcAft>
                <a:spcPts val="0"/>
              </a:spcAft>
              <a:buNone/>
            </a:pPr>
            <a:r>
              <a:rPr lang="en-US" sz="1700" b="1">
                <a:latin typeface="Calibri"/>
                <a:ea typeface="Calibri"/>
                <a:cs typeface="Calibri"/>
                <a:sym typeface="Calibri"/>
              </a:rPr>
              <a:t>Positive Relationships:</a:t>
            </a:r>
            <a:endParaRPr sz="1700" b="1">
              <a:latin typeface="Calibri"/>
              <a:ea typeface="Calibri"/>
              <a:cs typeface="Calibri"/>
              <a:sym typeface="Calibri"/>
            </a:endParaRPr>
          </a:p>
          <a:p>
            <a:pPr marL="0" lvl="0" indent="0" algn="l" rtl="0">
              <a:spcBef>
                <a:spcPts val="0"/>
              </a:spcBef>
              <a:spcAft>
                <a:spcPts val="0"/>
              </a:spcAft>
              <a:buNone/>
            </a:pPr>
            <a:endParaRPr sz="1700">
              <a:latin typeface="Calibri"/>
              <a:ea typeface="Calibri"/>
              <a:cs typeface="Calibri"/>
              <a:sym typeface="Calibri"/>
            </a:endParaRPr>
          </a:p>
          <a:p>
            <a:pPr marL="0" lvl="0" indent="0" algn="l" rtl="0">
              <a:spcBef>
                <a:spcPts val="0"/>
              </a:spcBef>
              <a:spcAft>
                <a:spcPts val="0"/>
              </a:spcAft>
              <a:buNone/>
            </a:pPr>
            <a:r>
              <a:rPr lang="en-US" sz="1700">
                <a:latin typeface="Calibri"/>
                <a:ea typeface="Calibri"/>
                <a:cs typeface="Calibri"/>
                <a:sym typeface="Calibri"/>
              </a:rPr>
              <a:t>Gini - “</a:t>
            </a:r>
            <a:r>
              <a:rPr lang="en-US" sz="1700" i="1">
                <a:latin typeface="Calibri"/>
                <a:ea typeface="Calibri"/>
                <a:cs typeface="Calibri"/>
                <a:sym typeface="Calibri"/>
              </a:rPr>
              <a:t>measure of statistical dispersion intended to represent the income inequality or wealth inequality within a nation or any other group of people”</a:t>
            </a:r>
            <a:endParaRPr sz="1700">
              <a:latin typeface="Calibri"/>
              <a:ea typeface="Calibri"/>
              <a:cs typeface="Calibri"/>
              <a:sym typeface="Calibri"/>
            </a:endParaRPr>
          </a:p>
          <a:p>
            <a:pPr marL="0" lvl="0" indent="0" algn="l" rtl="0">
              <a:spcBef>
                <a:spcPts val="0"/>
              </a:spcBef>
              <a:spcAft>
                <a:spcPts val="0"/>
              </a:spcAft>
              <a:buNone/>
            </a:pPr>
            <a:endParaRPr sz="1700">
              <a:latin typeface="Calibri"/>
              <a:ea typeface="Calibri"/>
              <a:cs typeface="Calibri"/>
              <a:sym typeface="Calibri"/>
            </a:endParaRPr>
          </a:p>
          <a:p>
            <a:pPr marL="0" lvl="0" indent="0" algn="l" rtl="0">
              <a:spcBef>
                <a:spcPts val="0"/>
              </a:spcBef>
              <a:spcAft>
                <a:spcPts val="0"/>
              </a:spcAft>
              <a:buNone/>
            </a:pPr>
            <a:r>
              <a:rPr lang="en-US" sz="1700">
                <a:latin typeface="Calibri"/>
                <a:ea typeface="Calibri"/>
                <a:cs typeface="Calibri"/>
                <a:sym typeface="Calibri"/>
              </a:rPr>
              <a:t>ICU Beds</a:t>
            </a:r>
            <a:endParaRPr sz="1700">
              <a:latin typeface="Calibri"/>
              <a:ea typeface="Calibri"/>
              <a:cs typeface="Calibri"/>
              <a:sym typeface="Calibri"/>
            </a:endParaRPr>
          </a:p>
          <a:p>
            <a:pPr marL="0" lvl="0" indent="0" algn="l" rtl="0">
              <a:spcBef>
                <a:spcPts val="0"/>
              </a:spcBef>
              <a:spcAft>
                <a:spcPts val="0"/>
              </a:spcAft>
              <a:buNone/>
            </a:pPr>
            <a:endParaRPr sz="1700">
              <a:latin typeface="Calibri"/>
              <a:ea typeface="Calibri"/>
              <a:cs typeface="Calibri"/>
              <a:sym typeface="Calibri"/>
            </a:endParaRPr>
          </a:p>
          <a:p>
            <a:pPr marL="0" lvl="0" indent="0" algn="l" rtl="0">
              <a:spcBef>
                <a:spcPts val="0"/>
              </a:spcBef>
              <a:spcAft>
                <a:spcPts val="0"/>
              </a:spcAft>
              <a:buNone/>
            </a:pPr>
            <a:r>
              <a:rPr lang="en-US" sz="1700">
                <a:latin typeface="Calibri"/>
                <a:ea typeface="Calibri"/>
                <a:cs typeface="Calibri"/>
                <a:sym typeface="Calibri"/>
              </a:rPr>
              <a:t>Hospitals</a:t>
            </a:r>
            <a:endParaRPr sz="1700">
              <a:latin typeface="Calibri"/>
              <a:ea typeface="Calibri"/>
              <a:cs typeface="Calibri"/>
              <a:sym typeface="Calibri"/>
            </a:endParaRPr>
          </a:p>
          <a:p>
            <a:pPr marL="0" lvl="0" indent="0" algn="l" rtl="0">
              <a:spcBef>
                <a:spcPts val="0"/>
              </a:spcBef>
              <a:spcAft>
                <a:spcPts val="0"/>
              </a:spcAft>
              <a:buNone/>
            </a:pPr>
            <a:endParaRPr sz="1500">
              <a:latin typeface="Calibri"/>
              <a:ea typeface="Calibri"/>
              <a:cs typeface="Calibri"/>
              <a:sym typeface="Calibri"/>
            </a:endParaRPr>
          </a:p>
        </p:txBody>
      </p:sp>
      <p:sp>
        <p:nvSpPr>
          <p:cNvPr id="404" name="Google Shape;404;p23"/>
          <p:cNvSpPr txBox="1"/>
          <p:nvPr/>
        </p:nvSpPr>
        <p:spPr>
          <a:xfrm>
            <a:off x="1119500" y="8344800"/>
            <a:ext cx="6663600" cy="1305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z="1900">
                <a:solidFill>
                  <a:schemeClr val="accent4"/>
                </a:solidFill>
                <a:latin typeface="Calibri"/>
                <a:ea typeface="Calibri"/>
                <a:cs typeface="Calibri"/>
                <a:sym typeface="Calibri"/>
              </a:rPr>
              <a:t>PageRank is collinear with about </a:t>
            </a:r>
            <a:r>
              <a:rPr lang="en-US" sz="1900" b="1">
                <a:solidFill>
                  <a:schemeClr val="accent4"/>
                </a:solidFill>
                <a:latin typeface="Calibri"/>
                <a:ea typeface="Calibri"/>
                <a:cs typeface="Calibri"/>
                <a:sym typeface="Calibri"/>
              </a:rPr>
              <a:t>70%</a:t>
            </a:r>
            <a:r>
              <a:rPr lang="en-US" sz="1900">
                <a:solidFill>
                  <a:schemeClr val="accent4"/>
                </a:solidFill>
                <a:latin typeface="Calibri"/>
                <a:ea typeface="Calibri"/>
                <a:cs typeface="Calibri"/>
                <a:sym typeface="Calibri"/>
              </a:rPr>
              <a:t> of the variables we analyzed. This means there is an interaction effect between PageRank and other variables. So as other variables change PageRank changes which change the percent of confirmed cases</a:t>
            </a:r>
            <a:endParaRPr sz="1000">
              <a:solidFill>
                <a:schemeClr val="accent4"/>
              </a:solidFill>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Shape 408"/>
        <p:cNvGrpSpPr/>
        <p:nvPr/>
      </p:nvGrpSpPr>
      <p:grpSpPr>
        <a:xfrm>
          <a:off x="0" y="0"/>
          <a:ext cx="0" cy="0"/>
          <a:chOff x="0" y="0"/>
          <a:chExt cx="0" cy="0"/>
        </a:xfrm>
      </p:grpSpPr>
      <p:pic>
        <p:nvPicPr>
          <p:cNvPr id="409" name="Google Shape;409;p24"/>
          <p:cNvPicPr preferRelativeResize="0"/>
          <p:nvPr/>
        </p:nvPicPr>
        <p:blipFill rotWithShape="1">
          <a:blip r:embed="rId3">
            <a:alphaModFix/>
          </a:blip>
          <a:srcRect/>
          <a:stretch/>
        </p:blipFill>
        <p:spPr>
          <a:xfrm>
            <a:off x="-533333" y="1156587"/>
            <a:ext cx="19352382" cy="47085"/>
          </a:xfrm>
          <a:prstGeom prst="rect">
            <a:avLst/>
          </a:prstGeom>
          <a:noFill/>
          <a:ln>
            <a:noFill/>
          </a:ln>
        </p:spPr>
      </p:pic>
      <p:sp>
        <p:nvSpPr>
          <p:cNvPr id="410" name="Google Shape;410;p24"/>
          <p:cNvSpPr txBox="1"/>
          <p:nvPr/>
        </p:nvSpPr>
        <p:spPr>
          <a:xfrm>
            <a:off x="4021350" y="485475"/>
            <a:ext cx="10694700" cy="67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000" b="1">
                <a:solidFill>
                  <a:srgbClr val="694680"/>
                </a:solidFill>
                <a:latin typeface="Comfortaa"/>
                <a:ea typeface="Comfortaa"/>
                <a:cs typeface="Comfortaa"/>
                <a:sym typeface="Comfortaa"/>
              </a:rPr>
              <a:t>     Assumptions between Collinear Variables  </a:t>
            </a:r>
            <a:endParaRPr sz="3000" b="1">
              <a:solidFill>
                <a:srgbClr val="694680"/>
              </a:solidFill>
              <a:latin typeface="Comfortaa"/>
              <a:ea typeface="Comfortaa"/>
              <a:cs typeface="Comfortaa"/>
              <a:sym typeface="Comfortaa"/>
            </a:endParaRPr>
          </a:p>
        </p:txBody>
      </p:sp>
      <p:sp>
        <p:nvSpPr>
          <p:cNvPr id="411" name="Google Shape;411;p24"/>
          <p:cNvSpPr txBox="1"/>
          <p:nvPr/>
        </p:nvSpPr>
        <p:spPr>
          <a:xfrm>
            <a:off x="1795050" y="2587325"/>
            <a:ext cx="4498500" cy="6141600"/>
          </a:xfrm>
          <a:prstGeom prst="rect">
            <a:avLst/>
          </a:prstGeom>
          <a:noFill/>
          <a:ln w="9525" cap="flat" cmpd="sng">
            <a:solidFill>
              <a:srgbClr val="674EA7"/>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US" sz="2800">
                <a:solidFill>
                  <a:srgbClr val="694680"/>
                </a:solidFill>
                <a:latin typeface="Comfortaa"/>
                <a:ea typeface="Comfortaa"/>
                <a:cs typeface="Comfortaa"/>
                <a:sym typeface="Comfortaa"/>
              </a:rPr>
              <a:t>Finding &amp; Assumption</a:t>
            </a:r>
            <a:endParaRPr sz="2800">
              <a:solidFill>
                <a:srgbClr val="694680"/>
              </a:solidFill>
              <a:latin typeface="Comfortaa"/>
              <a:ea typeface="Comfortaa"/>
              <a:cs typeface="Comfortaa"/>
              <a:sym typeface="Comfortaa"/>
            </a:endParaRPr>
          </a:p>
          <a:p>
            <a:pPr marL="0" lvl="0" indent="0" algn="ctr" rtl="0">
              <a:spcBef>
                <a:spcPts val="0"/>
              </a:spcBef>
              <a:spcAft>
                <a:spcPts val="0"/>
              </a:spcAft>
              <a:buNone/>
            </a:pPr>
            <a:endParaRPr sz="2800">
              <a:solidFill>
                <a:srgbClr val="694680"/>
              </a:solidFill>
              <a:latin typeface="Comfortaa"/>
              <a:ea typeface="Comfortaa"/>
              <a:cs typeface="Comfortaa"/>
              <a:sym typeface="Comfortaa"/>
            </a:endParaRPr>
          </a:p>
          <a:p>
            <a:pPr marL="0" lvl="0" indent="0" algn="l" rtl="0">
              <a:spcBef>
                <a:spcPts val="0"/>
              </a:spcBef>
              <a:spcAft>
                <a:spcPts val="0"/>
              </a:spcAft>
              <a:buNone/>
            </a:pPr>
            <a:r>
              <a:rPr lang="en-US" sz="2300">
                <a:solidFill>
                  <a:schemeClr val="dk1"/>
                </a:solidFill>
                <a:latin typeface="Calibri"/>
                <a:ea typeface="Calibri"/>
                <a:cs typeface="Calibri"/>
                <a:sym typeface="Calibri"/>
              </a:rPr>
              <a:t>Although we saw significant correlation between PageRank and other variables we acknowledge that this may be due to our limited scope. </a:t>
            </a:r>
            <a:endParaRPr sz="2300">
              <a:solidFill>
                <a:schemeClr val="dk1"/>
              </a:solidFill>
              <a:latin typeface="Calibri"/>
              <a:ea typeface="Calibri"/>
              <a:cs typeface="Calibri"/>
              <a:sym typeface="Calibri"/>
            </a:endParaRPr>
          </a:p>
          <a:p>
            <a:pPr marL="0" lvl="0" indent="0" algn="l" rtl="0">
              <a:spcBef>
                <a:spcPts val="0"/>
              </a:spcBef>
              <a:spcAft>
                <a:spcPts val="0"/>
              </a:spcAft>
              <a:buNone/>
            </a:pPr>
            <a:endParaRPr sz="2300">
              <a:solidFill>
                <a:schemeClr val="dk1"/>
              </a:solidFill>
              <a:latin typeface="Calibri"/>
              <a:ea typeface="Calibri"/>
              <a:cs typeface="Calibri"/>
              <a:sym typeface="Calibri"/>
            </a:endParaRPr>
          </a:p>
          <a:p>
            <a:pPr marL="0" lvl="0" indent="0" algn="l" rtl="0">
              <a:spcBef>
                <a:spcPts val="0"/>
              </a:spcBef>
              <a:spcAft>
                <a:spcPts val="0"/>
              </a:spcAft>
              <a:buNone/>
            </a:pPr>
            <a:r>
              <a:rPr lang="en-US" sz="2300">
                <a:solidFill>
                  <a:schemeClr val="dk1"/>
                </a:solidFill>
                <a:latin typeface="Calibri"/>
                <a:ea typeface="Calibri"/>
                <a:cs typeface="Calibri"/>
                <a:sym typeface="Calibri"/>
              </a:rPr>
              <a:t>For example, US cities might all have high GINI scores, and at the same time it can have a lot more visitations than Canadian cities. So this correlation might or might not be applicable to other countries.</a:t>
            </a:r>
            <a:endParaRPr sz="1200">
              <a:solidFill>
                <a:srgbClr val="694680"/>
              </a:solidFill>
              <a:latin typeface="Comfortaa"/>
              <a:ea typeface="Comfortaa"/>
              <a:cs typeface="Comfortaa"/>
              <a:sym typeface="Comfortaa"/>
            </a:endParaRPr>
          </a:p>
        </p:txBody>
      </p:sp>
      <p:sp>
        <p:nvSpPr>
          <p:cNvPr id="412" name="Google Shape;412;p24"/>
          <p:cNvSpPr txBox="1"/>
          <p:nvPr/>
        </p:nvSpPr>
        <p:spPr>
          <a:xfrm>
            <a:off x="11589600" y="2587325"/>
            <a:ext cx="4498500" cy="6141600"/>
          </a:xfrm>
          <a:prstGeom prst="rect">
            <a:avLst/>
          </a:prstGeom>
          <a:noFill/>
          <a:ln w="9525" cap="flat" cmpd="sng">
            <a:solidFill>
              <a:srgbClr val="674EA7"/>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US" sz="2800">
                <a:solidFill>
                  <a:srgbClr val="694680"/>
                </a:solidFill>
                <a:latin typeface="Comfortaa"/>
                <a:ea typeface="Comfortaa"/>
                <a:cs typeface="Comfortaa"/>
                <a:sym typeface="Comfortaa"/>
              </a:rPr>
              <a:t>Second Assumption</a:t>
            </a:r>
            <a:endParaRPr sz="2800">
              <a:solidFill>
                <a:srgbClr val="694680"/>
              </a:solidFill>
              <a:latin typeface="Comfortaa"/>
              <a:ea typeface="Comfortaa"/>
              <a:cs typeface="Comfortaa"/>
              <a:sym typeface="Comfortaa"/>
            </a:endParaRPr>
          </a:p>
          <a:p>
            <a:pPr marL="0" lvl="0" indent="0" algn="ctr" rtl="0">
              <a:spcBef>
                <a:spcPts val="0"/>
              </a:spcBef>
              <a:spcAft>
                <a:spcPts val="0"/>
              </a:spcAft>
              <a:buNone/>
            </a:pPr>
            <a:endParaRPr sz="2800">
              <a:solidFill>
                <a:srgbClr val="694680"/>
              </a:solidFill>
              <a:latin typeface="Comfortaa"/>
              <a:ea typeface="Comfortaa"/>
              <a:cs typeface="Comfortaa"/>
              <a:sym typeface="Comfortaa"/>
            </a:endParaRPr>
          </a:p>
          <a:p>
            <a:pPr marL="0" lvl="0" indent="0" algn="l" rtl="0">
              <a:spcBef>
                <a:spcPts val="0"/>
              </a:spcBef>
              <a:spcAft>
                <a:spcPts val="0"/>
              </a:spcAft>
              <a:buNone/>
            </a:pPr>
            <a:r>
              <a:rPr lang="en-US" sz="2300">
                <a:solidFill>
                  <a:schemeClr val="dk1"/>
                </a:solidFill>
                <a:latin typeface="Calibri"/>
                <a:ea typeface="Calibri"/>
                <a:cs typeface="Calibri"/>
                <a:sym typeface="Calibri"/>
              </a:rPr>
              <a:t>Some of the correlations discovered make logical sense.</a:t>
            </a:r>
            <a:endParaRPr sz="2300">
              <a:solidFill>
                <a:schemeClr val="dk1"/>
              </a:solidFill>
              <a:latin typeface="Calibri"/>
              <a:ea typeface="Calibri"/>
              <a:cs typeface="Calibri"/>
              <a:sym typeface="Calibri"/>
            </a:endParaRPr>
          </a:p>
          <a:p>
            <a:pPr marL="0" lvl="0" indent="0" algn="l" rtl="0">
              <a:spcBef>
                <a:spcPts val="0"/>
              </a:spcBef>
              <a:spcAft>
                <a:spcPts val="0"/>
              </a:spcAft>
              <a:buNone/>
            </a:pPr>
            <a:endParaRPr sz="2300">
              <a:solidFill>
                <a:schemeClr val="dk1"/>
              </a:solidFill>
              <a:latin typeface="Calibri"/>
              <a:ea typeface="Calibri"/>
              <a:cs typeface="Calibri"/>
              <a:sym typeface="Calibri"/>
            </a:endParaRPr>
          </a:p>
          <a:p>
            <a:pPr marL="0" lvl="0" indent="0" algn="l" rtl="0">
              <a:spcBef>
                <a:spcPts val="0"/>
              </a:spcBef>
              <a:spcAft>
                <a:spcPts val="0"/>
              </a:spcAft>
              <a:buNone/>
            </a:pPr>
            <a:r>
              <a:rPr lang="en-US" sz="2300">
                <a:solidFill>
                  <a:schemeClr val="dk1"/>
                </a:solidFill>
                <a:latin typeface="Calibri"/>
                <a:ea typeface="Calibri"/>
                <a:cs typeface="Calibri"/>
                <a:sym typeface="Calibri"/>
              </a:rPr>
              <a:t>For example, countries that’s richer might also have more ICU beds, higher tourism rates which is correlated with PageRank according our heatmap.</a:t>
            </a:r>
            <a:endParaRPr sz="2300">
              <a:solidFill>
                <a:schemeClr val="dk1"/>
              </a:solidFill>
              <a:latin typeface="Calibri"/>
              <a:ea typeface="Calibri"/>
              <a:cs typeface="Calibri"/>
              <a:sym typeface="Calibri"/>
            </a:endParaRPr>
          </a:p>
          <a:p>
            <a:pPr marL="0" lvl="0" indent="0" algn="l" rtl="0">
              <a:spcBef>
                <a:spcPts val="0"/>
              </a:spcBef>
              <a:spcAft>
                <a:spcPts val="0"/>
              </a:spcAft>
              <a:buNone/>
            </a:pPr>
            <a:endParaRPr sz="2300">
              <a:solidFill>
                <a:schemeClr val="dk1"/>
              </a:solidFill>
              <a:latin typeface="Calibri"/>
              <a:ea typeface="Calibri"/>
              <a:cs typeface="Calibri"/>
              <a:sym typeface="Calibri"/>
            </a:endParaRPr>
          </a:p>
          <a:p>
            <a:pPr marL="0" lvl="0" indent="0" algn="l" rtl="0">
              <a:spcBef>
                <a:spcPts val="0"/>
              </a:spcBef>
              <a:spcAft>
                <a:spcPts val="0"/>
              </a:spcAft>
              <a:buNone/>
            </a:pPr>
            <a:r>
              <a:rPr lang="en-US" sz="2300">
                <a:solidFill>
                  <a:schemeClr val="dk1"/>
                </a:solidFill>
                <a:latin typeface="Calibri"/>
                <a:ea typeface="Calibri"/>
                <a:cs typeface="Calibri"/>
                <a:sym typeface="Calibri"/>
              </a:rPr>
              <a:t>Some looks suspicious, such as sex ratio.</a:t>
            </a:r>
            <a:endParaRPr sz="2300">
              <a:solidFill>
                <a:schemeClr val="dk1"/>
              </a:solidFill>
              <a:latin typeface="Calibri"/>
              <a:ea typeface="Calibri"/>
              <a:cs typeface="Calibri"/>
              <a:sym typeface="Calibri"/>
            </a:endParaRPr>
          </a:p>
          <a:p>
            <a:pPr marL="0" lvl="0" indent="0" algn="l" rtl="0">
              <a:spcBef>
                <a:spcPts val="0"/>
              </a:spcBef>
              <a:spcAft>
                <a:spcPts val="0"/>
              </a:spcAft>
              <a:buNone/>
            </a:pPr>
            <a:endParaRPr sz="2300">
              <a:solidFill>
                <a:schemeClr val="dk1"/>
              </a:solidFill>
              <a:latin typeface="Calibri"/>
              <a:ea typeface="Calibri"/>
              <a:cs typeface="Calibri"/>
              <a:sym typeface="Calibri"/>
            </a:endParaRPr>
          </a:p>
        </p:txBody>
      </p:sp>
      <p:cxnSp>
        <p:nvCxnSpPr>
          <p:cNvPr id="413" name="Google Shape;413;p24"/>
          <p:cNvCxnSpPr/>
          <p:nvPr/>
        </p:nvCxnSpPr>
        <p:spPr>
          <a:xfrm>
            <a:off x="6999975" y="5228150"/>
            <a:ext cx="3439200" cy="0"/>
          </a:xfrm>
          <a:prstGeom prst="straightConnector1">
            <a:avLst/>
          </a:prstGeom>
          <a:noFill/>
          <a:ln w="38100" cap="flat" cmpd="sng">
            <a:solidFill>
              <a:schemeClr val="accent4"/>
            </a:solidFill>
            <a:prstDash val="solid"/>
            <a:round/>
            <a:headEnd type="none" w="med" len="med"/>
            <a:tailEnd type="triangle" w="med" len="med"/>
          </a:ln>
        </p:spPr>
      </p:cxn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Shape 417"/>
        <p:cNvGrpSpPr/>
        <p:nvPr/>
      </p:nvGrpSpPr>
      <p:grpSpPr>
        <a:xfrm>
          <a:off x="0" y="0"/>
          <a:ext cx="0" cy="0"/>
          <a:chOff x="0" y="0"/>
          <a:chExt cx="0" cy="0"/>
        </a:xfrm>
      </p:grpSpPr>
      <p:pic>
        <p:nvPicPr>
          <p:cNvPr id="418" name="Google Shape;418;p25"/>
          <p:cNvPicPr preferRelativeResize="0"/>
          <p:nvPr/>
        </p:nvPicPr>
        <p:blipFill rotWithShape="1">
          <a:blip r:embed="rId3">
            <a:alphaModFix/>
          </a:blip>
          <a:srcRect/>
          <a:stretch/>
        </p:blipFill>
        <p:spPr>
          <a:xfrm>
            <a:off x="-533333" y="1156587"/>
            <a:ext cx="19352382" cy="47085"/>
          </a:xfrm>
          <a:prstGeom prst="rect">
            <a:avLst/>
          </a:prstGeom>
          <a:noFill/>
          <a:ln>
            <a:noFill/>
          </a:ln>
        </p:spPr>
      </p:pic>
      <p:sp>
        <p:nvSpPr>
          <p:cNvPr id="419" name="Google Shape;419;p25"/>
          <p:cNvSpPr txBox="1"/>
          <p:nvPr/>
        </p:nvSpPr>
        <p:spPr>
          <a:xfrm>
            <a:off x="4673500" y="485475"/>
            <a:ext cx="10042500" cy="67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000" b="1">
                <a:solidFill>
                  <a:srgbClr val="694680"/>
                </a:solidFill>
                <a:latin typeface="Comfortaa"/>
                <a:ea typeface="Comfortaa"/>
                <a:cs typeface="Comfortaa"/>
                <a:sym typeface="Comfortaa"/>
              </a:rPr>
              <a:t>      Centrality Relationships with other Variables </a:t>
            </a:r>
            <a:endParaRPr sz="3000" b="1">
              <a:solidFill>
                <a:srgbClr val="694680"/>
              </a:solidFill>
              <a:latin typeface="Comfortaa"/>
              <a:ea typeface="Comfortaa"/>
              <a:cs typeface="Comfortaa"/>
              <a:sym typeface="Comfortaa"/>
            </a:endParaRPr>
          </a:p>
        </p:txBody>
      </p:sp>
      <p:pic>
        <p:nvPicPr>
          <p:cNvPr id="420" name="Google Shape;420;p25"/>
          <p:cNvPicPr preferRelativeResize="0"/>
          <p:nvPr/>
        </p:nvPicPr>
        <p:blipFill>
          <a:blip r:embed="rId4">
            <a:alphaModFix/>
          </a:blip>
          <a:stretch>
            <a:fillRect/>
          </a:stretch>
        </p:blipFill>
        <p:spPr>
          <a:xfrm>
            <a:off x="860612" y="2760525"/>
            <a:ext cx="16385400" cy="45135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694680"/>
        </a:solidFill>
        <a:effectLst/>
      </p:bgPr>
    </p:bg>
    <p:spTree>
      <p:nvGrpSpPr>
        <p:cNvPr id="1" name="Shape 424"/>
        <p:cNvGrpSpPr/>
        <p:nvPr/>
      </p:nvGrpSpPr>
      <p:grpSpPr>
        <a:xfrm>
          <a:off x="0" y="0"/>
          <a:ext cx="0" cy="0"/>
          <a:chOff x="0" y="0"/>
          <a:chExt cx="0" cy="0"/>
        </a:xfrm>
      </p:grpSpPr>
      <p:sp>
        <p:nvSpPr>
          <p:cNvPr id="425" name="Google Shape;425;p26"/>
          <p:cNvSpPr txBox="1"/>
          <p:nvPr/>
        </p:nvSpPr>
        <p:spPr>
          <a:xfrm>
            <a:off x="9428650" y="6691775"/>
            <a:ext cx="9393000" cy="1794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7400">
                <a:solidFill>
                  <a:schemeClr val="lt1"/>
                </a:solidFill>
                <a:latin typeface="Comfortaa"/>
                <a:ea typeface="Comfortaa"/>
                <a:cs typeface="Comfortaa"/>
                <a:sym typeface="Comfortaa"/>
              </a:rPr>
              <a:t>Insights</a:t>
            </a:r>
            <a:endParaRPr sz="7400">
              <a:solidFill>
                <a:schemeClr val="lt1"/>
              </a:solidFill>
              <a:latin typeface="Comfortaa"/>
              <a:ea typeface="Comfortaa"/>
              <a:cs typeface="Comfortaa"/>
              <a:sym typeface="Comfortaa"/>
            </a:endParaRPr>
          </a:p>
        </p:txBody>
      </p:sp>
      <p:pic>
        <p:nvPicPr>
          <p:cNvPr id="426" name="Google Shape;426;p26"/>
          <p:cNvPicPr preferRelativeResize="0"/>
          <p:nvPr/>
        </p:nvPicPr>
        <p:blipFill>
          <a:blip r:embed="rId3">
            <a:alphaModFix/>
          </a:blip>
          <a:stretch>
            <a:fillRect/>
          </a:stretch>
        </p:blipFill>
        <p:spPr>
          <a:xfrm>
            <a:off x="7271975" y="6310975"/>
            <a:ext cx="1828800" cy="18288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Shape 430"/>
        <p:cNvGrpSpPr/>
        <p:nvPr/>
      </p:nvGrpSpPr>
      <p:grpSpPr>
        <a:xfrm>
          <a:off x="0" y="0"/>
          <a:ext cx="0" cy="0"/>
          <a:chOff x="0" y="0"/>
          <a:chExt cx="0" cy="0"/>
        </a:xfrm>
      </p:grpSpPr>
      <p:pic>
        <p:nvPicPr>
          <p:cNvPr id="431" name="Google Shape;431;p27"/>
          <p:cNvPicPr preferRelativeResize="0"/>
          <p:nvPr/>
        </p:nvPicPr>
        <p:blipFill rotWithShape="1">
          <a:blip r:embed="rId3">
            <a:alphaModFix/>
          </a:blip>
          <a:srcRect/>
          <a:stretch/>
        </p:blipFill>
        <p:spPr>
          <a:xfrm>
            <a:off x="-533333" y="1156587"/>
            <a:ext cx="19352382" cy="47085"/>
          </a:xfrm>
          <a:prstGeom prst="rect">
            <a:avLst/>
          </a:prstGeom>
          <a:noFill/>
          <a:ln>
            <a:noFill/>
          </a:ln>
        </p:spPr>
      </p:pic>
      <p:sp>
        <p:nvSpPr>
          <p:cNvPr id="432" name="Google Shape;432;p27"/>
          <p:cNvSpPr txBox="1"/>
          <p:nvPr/>
        </p:nvSpPr>
        <p:spPr>
          <a:xfrm>
            <a:off x="790975" y="1978750"/>
            <a:ext cx="10042500" cy="671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US" sz="3000" b="1">
                <a:solidFill>
                  <a:srgbClr val="694680"/>
                </a:solidFill>
                <a:latin typeface="Comfortaa"/>
                <a:ea typeface="Comfortaa"/>
                <a:cs typeface="Comfortaa"/>
                <a:sym typeface="Comfortaa"/>
              </a:rPr>
              <a:t>The patterns match in the individual states level</a:t>
            </a:r>
            <a:endParaRPr sz="3000" b="1">
              <a:solidFill>
                <a:srgbClr val="694680"/>
              </a:solidFill>
              <a:latin typeface="Comfortaa"/>
              <a:ea typeface="Comfortaa"/>
              <a:cs typeface="Comfortaa"/>
              <a:sym typeface="Comfortaa"/>
            </a:endParaRPr>
          </a:p>
        </p:txBody>
      </p:sp>
      <p:sp>
        <p:nvSpPr>
          <p:cNvPr id="433" name="Google Shape;433;p27"/>
          <p:cNvSpPr txBox="1">
            <a:spLocks noGrp="1"/>
          </p:cNvSpPr>
          <p:nvPr>
            <p:ph type="title" idx="4294967295"/>
          </p:nvPr>
        </p:nvSpPr>
        <p:spPr>
          <a:xfrm>
            <a:off x="1481550" y="7458365"/>
            <a:ext cx="15773400" cy="11088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sz="4200">
                <a:latin typeface="Comfortaa"/>
                <a:ea typeface="Comfortaa"/>
                <a:cs typeface="Comfortaa"/>
                <a:sym typeface="Comfortaa"/>
              </a:rPr>
              <a:t>There are synchronized changes between percent of operating airplanes and the number of covid cases</a:t>
            </a:r>
            <a:endParaRPr sz="4200">
              <a:latin typeface="Comfortaa"/>
              <a:ea typeface="Comfortaa"/>
              <a:cs typeface="Comfortaa"/>
              <a:sym typeface="Comfortaa"/>
            </a:endParaRPr>
          </a:p>
        </p:txBody>
      </p:sp>
      <p:pic>
        <p:nvPicPr>
          <p:cNvPr id="434" name="Google Shape;434;p27"/>
          <p:cNvPicPr preferRelativeResize="0"/>
          <p:nvPr/>
        </p:nvPicPr>
        <p:blipFill rotWithShape="1">
          <a:blip r:embed="rId4">
            <a:alphaModFix/>
          </a:blip>
          <a:srcRect l="9294" t="39678" r="64263" b="21873"/>
          <a:stretch/>
        </p:blipFill>
        <p:spPr>
          <a:xfrm>
            <a:off x="123825" y="2946464"/>
            <a:ext cx="4788300" cy="3001639"/>
          </a:xfrm>
          <a:prstGeom prst="rect">
            <a:avLst/>
          </a:prstGeom>
          <a:noFill/>
          <a:ln>
            <a:noFill/>
          </a:ln>
        </p:spPr>
      </p:pic>
      <p:pic>
        <p:nvPicPr>
          <p:cNvPr id="435" name="Google Shape;435;p27"/>
          <p:cNvPicPr preferRelativeResize="0"/>
          <p:nvPr/>
        </p:nvPicPr>
        <p:blipFill rotWithShape="1">
          <a:blip r:embed="rId5">
            <a:alphaModFix/>
          </a:blip>
          <a:srcRect l="9774" t="34140" r="64264" b="25961"/>
          <a:stretch/>
        </p:blipFill>
        <p:spPr>
          <a:xfrm>
            <a:off x="4759725" y="2946475"/>
            <a:ext cx="4788300" cy="3082599"/>
          </a:xfrm>
          <a:prstGeom prst="rect">
            <a:avLst/>
          </a:prstGeom>
          <a:noFill/>
          <a:ln>
            <a:noFill/>
          </a:ln>
        </p:spPr>
      </p:pic>
      <p:sp>
        <p:nvSpPr>
          <p:cNvPr id="436" name="Google Shape;436;p27"/>
          <p:cNvSpPr txBox="1"/>
          <p:nvPr/>
        </p:nvSpPr>
        <p:spPr>
          <a:xfrm>
            <a:off x="1180690" y="5789772"/>
            <a:ext cx="2941800" cy="721500"/>
          </a:xfrm>
          <a:prstGeom prst="rect">
            <a:avLst/>
          </a:prstGeom>
          <a:noFill/>
          <a:ln>
            <a:noFill/>
          </a:ln>
        </p:spPr>
        <p:txBody>
          <a:bodyPr spcFirstLastPara="1" wrap="square" lIns="167625" tIns="167625" rIns="167625" bIns="167625" anchor="t" anchorCtr="0">
            <a:noAutofit/>
          </a:bodyPr>
          <a:lstStyle/>
          <a:p>
            <a:pPr marL="0" lvl="0" indent="0" algn="ctr" rtl="0">
              <a:spcBef>
                <a:spcPts val="0"/>
              </a:spcBef>
              <a:spcAft>
                <a:spcPts val="0"/>
              </a:spcAft>
              <a:buNone/>
            </a:pPr>
            <a:r>
              <a:rPr lang="en-US" sz="2400">
                <a:latin typeface="Calibri"/>
                <a:ea typeface="Calibri"/>
                <a:cs typeface="Calibri"/>
                <a:sym typeface="Calibri"/>
              </a:rPr>
              <a:t>Florida</a:t>
            </a:r>
            <a:endParaRPr sz="2400">
              <a:latin typeface="Calibri"/>
              <a:ea typeface="Calibri"/>
              <a:cs typeface="Calibri"/>
              <a:sym typeface="Calibri"/>
            </a:endParaRPr>
          </a:p>
        </p:txBody>
      </p:sp>
      <p:sp>
        <p:nvSpPr>
          <p:cNvPr id="437" name="Google Shape;437;p27"/>
          <p:cNvSpPr txBox="1"/>
          <p:nvPr/>
        </p:nvSpPr>
        <p:spPr>
          <a:xfrm>
            <a:off x="5904654" y="5940370"/>
            <a:ext cx="3021600" cy="719700"/>
          </a:xfrm>
          <a:prstGeom prst="rect">
            <a:avLst/>
          </a:prstGeom>
          <a:noFill/>
          <a:ln>
            <a:noFill/>
          </a:ln>
        </p:spPr>
        <p:txBody>
          <a:bodyPr spcFirstLastPara="1" wrap="square" lIns="167625" tIns="167625" rIns="167625" bIns="167625" anchor="t" anchorCtr="0">
            <a:noAutofit/>
          </a:bodyPr>
          <a:lstStyle/>
          <a:p>
            <a:pPr marL="0" lvl="0" indent="0" algn="ctr" rtl="0">
              <a:spcBef>
                <a:spcPts val="0"/>
              </a:spcBef>
              <a:spcAft>
                <a:spcPts val="0"/>
              </a:spcAft>
              <a:buNone/>
            </a:pPr>
            <a:r>
              <a:rPr lang="en-US" sz="2400">
                <a:latin typeface="Calibri"/>
                <a:ea typeface="Calibri"/>
                <a:cs typeface="Calibri"/>
                <a:sym typeface="Calibri"/>
              </a:rPr>
              <a:t>Florida</a:t>
            </a:r>
            <a:endParaRPr sz="2400">
              <a:latin typeface="Calibri"/>
              <a:ea typeface="Calibri"/>
              <a:cs typeface="Calibri"/>
              <a:sym typeface="Calibri"/>
            </a:endParaRPr>
          </a:p>
        </p:txBody>
      </p:sp>
      <p:pic>
        <p:nvPicPr>
          <p:cNvPr id="438" name="Google Shape;438;p27"/>
          <p:cNvPicPr preferRelativeResize="0"/>
          <p:nvPr/>
        </p:nvPicPr>
        <p:blipFill>
          <a:blip r:embed="rId6">
            <a:alphaModFix/>
          </a:blip>
          <a:stretch>
            <a:fillRect/>
          </a:stretch>
        </p:blipFill>
        <p:spPr>
          <a:xfrm>
            <a:off x="13532198" y="3090100"/>
            <a:ext cx="4458952" cy="2925375"/>
          </a:xfrm>
          <a:prstGeom prst="rect">
            <a:avLst/>
          </a:prstGeom>
          <a:noFill/>
          <a:ln>
            <a:noFill/>
          </a:ln>
        </p:spPr>
      </p:pic>
      <p:pic>
        <p:nvPicPr>
          <p:cNvPr id="439" name="Google Shape;439;p27"/>
          <p:cNvPicPr preferRelativeResize="0"/>
          <p:nvPr/>
        </p:nvPicPr>
        <p:blipFill>
          <a:blip r:embed="rId7">
            <a:alphaModFix/>
          </a:blip>
          <a:stretch>
            <a:fillRect/>
          </a:stretch>
        </p:blipFill>
        <p:spPr>
          <a:xfrm>
            <a:off x="9548025" y="3090100"/>
            <a:ext cx="4172750" cy="2787575"/>
          </a:xfrm>
          <a:prstGeom prst="rect">
            <a:avLst/>
          </a:prstGeom>
          <a:noFill/>
          <a:ln>
            <a:noFill/>
          </a:ln>
        </p:spPr>
      </p:pic>
      <p:sp>
        <p:nvSpPr>
          <p:cNvPr id="440" name="Google Shape;440;p27"/>
          <p:cNvSpPr txBox="1"/>
          <p:nvPr/>
        </p:nvSpPr>
        <p:spPr>
          <a:xfrm>
            <a:off x="9974200" y="5891100"/>
            <a:ext cx="3625200" cy="868800"/>
          </a:xfrm>
          <a:prstGeom prst="rect">
            <a:avLst/>
          </a:prstGeom>
          <a:noFill/>
          <a:ln>
            <a:noFill/>
          </a:ln>
        </p:spPr>
        <p:txBody>
          <a:bodyPr spcFirstLastPara="1" wrap="square" lIns="167625" tIns="167625" rIns="167625" bIns="167625" anchor="t" anchorCtr="0">
            <a:noAutofit/>
          </a:bodyPr>
          <a:lstStyle/>
          <a:p>
            <a:pPr marL="0" lvl="0" indent="0" algn="ctr" rtl="0">
              <a:spcBef>
                <a:spcPts val="0"/>
              </a:spcBef>
              <a:spcAft>
                <a:spcPts val="0"/>
              </a:spcAft>
              <a:buNone/>
            </a:pPr>
            <a:r>
              <a:rPr lang="en-US" sz="2400">
                <a:latin typeface="Calibri"/>
                <a:ea typeface="Calibri"/>
                <a:cs typeface="Calibri"/>
                <a:sym typeface="Calibri"/>
              </a:rPr>
              <a:t>California</a:t>
            </a:r>
            <a:endParaRPr sz="2400">
              <a:latin typeface="Calibri"/>
              <a:ea typeface="Calibri"/>
              <a:cs typeface="Calibri"/>
              <a:sym typeface="Calibri"/>
            </a:endParaRPr>
          </a:p>
        </p:txBody>
      </p:sp>
      <p:sp>
        <p:nvSpPr>
          <p:cNvPr id="441" name="Google Shape;441;p27"/>
          <p:cNvSpPr txBox="1"/>
          <p:nvPr/>
        </p:nvSpPr>
        <p:spPr>
          <a:xfrm>
            <a:off x="14127675" y="5891100"/>
            <a:ext cx="3625200" cy="868800"/>
          </a:xfrm>
          <a:prstGeom prst="rect">
            <a:avLst/>
          </a:prstGeom>
          <a:noFill/>
          <a:ln>
            <a:noFill/>
          </a:ln>
        </p:spPr>
        <p:txBody>
          <a:bodyPr spcFirstLastPara="1" wrap="square" lIns="167625" tIns="167625" rIns="167625" bIns="167625" anchor="t" anchorCtr="0">
            <a:noAutofit/>
          </a:bodyPr>
          <a:lstStyle/>
          <a:p>
            <a:pPr marL="0" lvl="0" indent="0" algn="ctr" rtl="0">
              <a:spcBef>
                <a:spcPts val="0"/>
              </a:spcBef>
              <a:spcAft>
                <a:spcPts val="0"/>
              </a:spcAft>
              <a:buNone/>
            </a:pPr>
            <a:r>
              <a:rPr lang="en-US" sz="2400">
                <a:latin typeface="Calibri"/>
                <a:ea typeface="Calibri"/>
                <a:cs typeface="Calibri"/>
                <a:sym typeface="Calibri"/>
              </a:rPr>
              <a:t>California</a:t>
            </a:r>
            <a:endParaRPr sz="2400">
              <a:latin typeface="Calibri"/>
              <a:ea typeface="Calibri"/>
              <a:cs typeface="Calibri"/>
              <a:sym typeface="Calibri"/>
            </a:endParaRPr>
          </a:p>
        </p:txBody>
      </p:sp>
      <p:sp>
        <p:nvSpPr>
          <p:cNvPr id="442" name="Google Shape;442;p27"/>
          <p:cNvSpPr txBox="1"/>
          <p:nvPr/>
        </p:nvSpPr>
        <p:spPr>
          <a:xfrm>
            <a:off x="5821213" y="429000"/>
            <a:ext cx="6801900" cy="3000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3000" b="1">
                <a:solidFill>
                  <a:srgbClr val="694680"/>
                </a:solidFill>
                <a:latin typeface="Comfortaa"/>
                <a:ea typeface="Comfortaa"/>
                <a:cs typeface="Comfortaa"/>
                <a:sym typeface="Comfortaa"/>
              </a:rPr>
              <a:t> Model 1 Findings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Shape 446"/>
        <p:cNvGrpSpPr/>
        <p:nvPr/>
      </p:nvGrpSpPr>
      <p:grpSpPr>
        <a:xfrm>
          <a:off x="0" y="0"/>
          <a:ext cx="0" cy="0"/>
          <a:chOff x="0" y="0"/>
          <a:chExt cx="0" cy="0"/>
        </a:xfrm>
      </p:grpSpPr>
      <p:pic>
        <p:nvPicPr>
          <p:cNvPr id="447" name="Google Shape;447;p28"/>
          <p:cNvPicPr preferRelativeResize="0"/>
          <p:nvPr/>
        </p:nvPicPr>
        <p:blipFill rotWithShape="1">
          <a:blip r:embed="rId3">
            <a:alphaModFix/>
          </a:blip>
          <a:srcRect/>
          <a:stretch/>
        </p:blipFill>
        <p:spPr>
          <a:xfrm>
            <a:off x="-533333" y="1156587"/>
            <a:ext cx="19352382" cy="47085"/>
          </a:xfrm>
          <a:prstGeom prst="rect">
            <a:avLst/>
          </a:prstGeom>
          <a:noFill/>
          <a:ln>
            <a:noFill/>
          </a:ln>
        </p:spPr>
      </p:pic>
      <p:sp>
        <p:nvSpPr>
          <p:cNvPr id="448" name="Google Shape;448;p28"/>
          <p:cNvSpPr txBox="1"/>
          <p:nvPr/>
        </p:nvSpPr>
        <p:spPr>
          <a:xfrm>
            <a:off x="3749775" y="485475"/>
            <a:ext cx="10966200" cy="671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3000" b="1">
                <a:solidFill>
                  <a:srgbClr val="694680"/>
                </a:solidFill>
                <a:latin typeface="Comfortaa"/>
                <a:ea typeface="Comfortaa"/>
                <a:cs typeface="Comfortaa"/>
                <a:sym typeface="Comfortaa"/>
              </a:rPr>
              <a:t>      Model 1 Findings</a:t>
            </a:r>
            <a:endParaRPr sz="3000" b="1">
              <a:solidFill>
                <a:srgbClr val="694680"/>
              </a:solidFill>
              <a:latin typeface="Comfortaa"/>
              <a:ea typeface="Comfortaa"/>
              <a:cs typeface="Comfortaa"/>
              <a:sym typeface="Comfortaa"/>
            </a:endParaRPr>
          </a:p>
        </p:txBody>
      </p:sp>
      <p:sp>
        <p:nvSpPr>
          <p:cNvPr id="449" name="Google Shape;449;p28"/>
          <p:cNvSpPr txBox="1">
            <a:spLocks noGrp="1"/>
          </p:cNvSpPr>
          <p:nvPr>
            <p:ph type="title" idx="4294967295"/>
          </p:nvPr>
        </p:nvSpPr>
        <p:spPr>
          <a:xfrm>
            <a:off x="1481550" y="7382165"/>
            <a:ext cx="15773400" cy="11088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sz="4200">
                <a:latin typeface="Comfortaa"/>
                <a:ea typeface="Comfortaa"/>
                <a:cs typeface="Comfortaa"/>
                <a:sym typeface="Comfortaa"/>
              </a:rPr>
              <a:t>There are synchronized changes between percent of operating airplanes and the number of covid cases</a:t>
            </a:r>
            <a:endParaRPr sz="4200">
              <a:latin typeface="Comfortaa"/>
              <a:ea typeface="Comfortaa"/>
              <a:cs typeface="Comfortaa"/>
              <a:sym typeface="Comfortaa"/>
            </a:endParaRPr>
          </a:p>
        </p:txBody>
      </p:sp>
      <p:sp>
        <p:nvSpPr>
          <p:cNvPr id="450" name="Google Shape;450;p28"/>
          <p:cNvSpPr txBox="1"/>
          <p:nvPr/>
        </p:nvSpPr>
        <p:spPr>
          <a:xfrm>
            <a:off x="3479250" y="6315525"/>
            <a:ext cx="3625200" cy="868800"/>
          </a:xfrm>
          <a:prstGeom prst="rect">
            <a:avLst/>
          </a:prstGeom>
          <a:noFill/>
          <a:ln>
            <a:noFill/>
          </a:ln>
        </p:spPr>
        <p:txBody>
          <a:bodyPr spcFirstLastPara="1" wrap="square" lIns="167625" tIns="167625" rIns="167625" bIns="167625" anchor="t" anchorCtr="0">
            <a:noAutofit/>
          </a:bodyPr>
          <a:lstStyle/>
          <a:p>
            <a:pPr marL="0" lvl="0" indent="0" algn="ctr" rtl="0">
              <a:spcBef>
                <a:spcPts val="0"/>
              </a:spcBef>
              <a:spcAft>
                <a:spcPts val="0"/>
              </a:spcAft>
              <a:buNone/>
            </a:pPr>
            <a:r>
              <a:rPr lang="en-US" sz="2400">
                <a:latin typeface="Calibri"/>
                <a:ea typeface="Calibri"/>
                <a:cs typeface="Calibri"/>
                <a:sym typeface="Calibri"/>
              </a:rPr>
              <a:t>Florida</a:t>
            </a:r>
            <a:endParaRPr sz="2400">
              <a:latin typeface="Calibri"/>
              <a:ea typeface="Calibri"/>
              <a:cs typeface="Calibri"/>
              <a:sym typeface="Calibri"/>
            </a:endParaRPr>
          </a:p>
        </p:txBody>
      </p:sp>
      <p:sp>
        <p:nvSpPr>
          <p:cNvPr id="451" name="Google Shape;451;p28"/>
          <p:cNvSpPr txBox="1"/>
          <p:nvPr/>
        </p:nvSpPr>
        <p:spPr>
          <a:xfrm>
            <a:off x="11051100" y="6315525"/>
            <a:ext cx="3625200" cy="868800"/>
          </a:xfrm>
          <a:prstGeom prst="rect">
            <a:avLst/>
          </a:prstGeom>
          <a:noFill/>
          <a:ln>
            <a:noFill/>
          </a:ln>
        </p:spPr>
        <p:txBody>
          <a:bodyPr spcFirstLastPara="1" wrap="square" lIns="167625" tIns="167625" rIns="167625" bIns="167625" anchor="t" anchorCtr="0">
            <a:noAutofit/>
          </a:bodyPr>
          <a:lstStyle/>
          <a:p>
            <a:pPr marL="0" lvl="0" indent="0" algn="ctr" rtl="0">
              <a:spcBef>
                <a:spcPts val="0"/>
              </a:spcBef>
              <a:spcAft>
                <a:spcPts val="0"/>
              </a:spcAft>
              <a:buNone/>
            </a:pPr>
            <a:r>
              <a:rPr lang="en-US" sz="2400">
                <a:latin typeface="Calibri"/>
                <a:ea typeface="Calibri"/>
                <a:cs typeface="Calibri"/>
                <a:sym typeface="Calibri"/>
              </a:rPr>
              <a:t>California</a:t>
            </a:r>
            <a:endParaRPr sz="2400">
              <a:latin typeface="Calibri"/>
              <a:ea typeface="Calibri"/>
              <a:cs typeface="Calibri"/>
              <a:sym typeface="Calibri"/>
            </a:endParaRPr>
          </a:p>
        </p:txBody>
      </p:sp>
      <p:pic>
        <p:nvPicPr>
          <p:cNvPr id="452" name="Google Shape;452;p28"/>
          <p:cNvPicPr preferRelativeResize="0"/>
          <p:nvPr/>
        </p:nvPicPr>
        <p:blipFill>
          <a:blip r:embed="rId4">
            <a:alphaModFix/>
          </a:blip>
          <a:stretch>
            <a:fillRect/>
          </a:stretch>
        </p:blipFill>
        <p:spPr>
          <a:xfrm>
            <a:off x="2689125" y="2305497"/>
            <a:ext cx="5419725" cy="4010025"/>
          </a:xfrm>
          <a:prstGeom prst="rect">
            <a:avLst/>
          </a:prstGeom>
          <a:noFill/>
          <a:ln>
            <a:noFill/>
          </a:ln>
        </p:spPr>
      </p:pic>
      <p:pic>
        <p:nvPicPr>
          <p:cNvPr id="453" name="Google Shape;453;p28"/>
          <p:cNvPicPr preferRelativeResize="0"/>
          <p:nvPr/>
        </p:nvPicPr>
        <p:blipFill>
          <a:blip r:embed="rId5">
            <a:alphaModFix/>
          </a:blip>
          <a:stretch>
            <a:fillRect/>
          </a:stretch>
        </p:blipFill>
        <p:spPr>
          <a:xfrm>
            <a:off x="10113350" y="2276934"/>
            <a:ext cx="5429250" cy="4000500"/>
          </a:xfrm>
          <a:prstGeom prst="rect">
            <a:avLst/>
          </a:prstGeom>
          <a:noFill/>
          <a:ln>
            <a:noFill/>
          </a:ln>
        </p:spPr>
      </p:pic>
      <p:sp>
        <p:nvSpPr>
          <p:cNvPr id="454" name="Google Shape;454;p28"/>
          <p:cNvSpPr/>
          <p:nvPr/>
        </p:nvSpPr>
        <p:spPr>
          <a:xfrm>
            <a:off x="5479950" y="2569150"/>
            <a:ext cx="2628900" cy="2457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28"/>
          <p:cNvSpPr/>
          <p:nvPr/>
        </p:nvSpPr>
        <p:spPr>
          <a:xfrm>
            <a:off x="5694900" y="5961175"/>
            <a:ext cx="537300" cy="2457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28"/>
          <p:cNvSpPr/>
          <p:nvPr/>
        </p:nvSpPr>
        <p:spPr>
          <a:xfrm>
            <a:off x="4052050" y="5961175"/>
            <a:ext cx="614100" cy="2457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28"/>
          <p:cNvSpPr/>
          <p:nvPr/>
        </p:nvSpPr>
        <p:spPr>
          <a:xfrm>
            <a:off x="13171025" y="5871975"/>
            <a:ext cx="537300" cy="2457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28"/>
          <p:cNvSpPr/>
          <p:nvPr/>
        </p:nvSpPr>
        <p:spPr>
          <a:xfrm>
            <a:off x="11573100" y="5871975"/>
            <a:ext cx="537300" cy="2457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28"/>
          <p:cNvSpPr/>
          <p:nvPr/>
        </p:nvSpPr>
        <p:spPr>
          <a:xfrm>
            <a:off x="12840200" y="2475900"/>
            <a:ext cx="2702400" cy="2457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Shape 463"/>
        <p:cNvGrpSpPr/>
        <p:nvPr/>
      </p:nvGrpSpPr>
      <p:grpSpPr>
        <a:xfrm>
          <a:off x="0" y="0"/>
          <a:ext cx="0" cy="0"/>
          <a:chOff x="0" y="0"/>
          <a:chExt cx="0" cy="0"/>
        </a:xfrm>
      </p:grpSpPr>
      <p:pic>
        <p:nvPicPr>
          <p:cNvPr id="464" name="Google Shape;464;p29"/>
          <p:cNvPicPr preferRelativeResize="0"/>
          <p:nvPr/>
        </p:nvPicPr>
        <p:blipFill rotWithShape="1">
          <a:blip r:embed="rId3">
            <a:alphaModFix/>
          </a:blip>
          <a:srcRect/>
          <a:stretch/>
        </p:blipFill>
        <p:spPr>
          <a:xfrm>
            <a:off x="-533333" y="1156587"/>
            <a:ext cx="19352382" cy="47085"/>
          </a:xfrm>
          <a:prstGeom prst="rect">
            <a:avLst/>
          </a:prstGeom>
          <a:noFill/>
          <a:ln>
            <a:noFill/>
          </a:ln>
        </p:spPr>
      </p:pic>
      <p:sp>
        <p:nvSpPr>
          <p:cNvPr id="465" name="Google Shape;465;p29"/>
          <p:cNvSpPr txBox="1"/>
          <p:nvPr/>
        </p:nvSpPr>
        <p:spPr>
          <a:xfrm>
            <a:off x="4673500" y="485475"/>
            <a:ext cx="10042500" cy="671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3000" b="1">
                <a:solidFill>
                  <a:srgbClr val="694680"/>
                </a:solidFill>
                <a:latin typeface="Comfortaa"/>
                <a:ea typeface="Comfortaa"/>
                <a:cs typeface="Comfortaa"/>
                <a:sym typeface="Comfortaa"/>
              </a:rPr>
              <a:t>      Model 1 Findings </a:t>
            </a:r>
            <a:endParaRPr sz="3000" b="1">
              <a:solidFill>
                <a:srgbClr val="694680"/>
              </a:solidFill>
              <a:latin typeface="Comfortaa"/>
              <a:ea typeface="Comfortaa"/>
              <a:cs typeface="Comfortaa"/>
              <a:sym typeface="Comfortaa"/>
            </a:endParaRPr>
          </a:p>
        </p:txBody>
      </p:sp>
      <p:sp>
        <p:nvSpPr>
          <p:cNvPr id="466" name="Google Shape;466;p29"/>
          <p:cNvSpPr txBox="1"/>
          <p:nvPr/>
        </p:nvSpPr>
        <p:spPr>
          <a:xfrm>
            <a:off x="1128275" y="3252025"/>
            <a:ext cx="8661000" cy="5077200"/>
          </a:xfrm>
          <a:prstGeom prst="rect">
            <a:avLst/>
          </a:prstGeom>
          <a:noFill/>
          <a:ln>
            <a:noFill/>
          </a:ln>
        </p:spPr>
        <p:txBody>
          <a:bodyPr spcFirstLastPara="1" wrap="square" lIns="91425" tIns="91425" rIns="91425" bIns="91425" anchor="t" anchorCtr="0">
            <a:noAutofit/>
          </a:bodyPr>
          <a:lstStyle/>
          <a:p>
            <a:pPr marL="457200" lvl="0" indent="-381000" algn="l" rtl="0">
              <a:spcBef>
                <a:spcPts val="0"/>
              </a:spcBef>
              <a:spcAft>
                <a:spcPts val="0"/>
              </a:spcAft>
              <a:buSzPts val="2400"/>
              <a:buFont typeface="Comfortaa"/>
              <a:buChar char="●"/>
            </a:pPr>
            <a:r>
              <a:rPr lang="en-US" sz="2400">
                <a:solidFill>
                  <a:schemeClr val="dk1"/>
                </a:solidFill>
                <a:latin typeface="Comfortaa"/>
                <a:ea typeface="Comfortaa"/>
                <a:cs typeface="Comfortaa"/>
                <a:sym typeface="Comfortaa"/>
              </a:rPr>
              <a:t>We found statistically significant relationship between </a:t>
            </a:r>
            <a:r>
              <a:rPr lang="en-US" sz="2400">
                <a:solidFill>
                  <a:srgbClr val="2D3B45"/>
                </a:solidFill>
                <a:latin typeface="Comfortaa"/>
                <a:ea typeface="Comfortaa"/>
                <a:cs typeface="Comfortaa"/>
                <a:sym typeface="Comfortaa"/>
              </a:rPr>
              <a:t>percentage change in confirmed cases</a:t>
            </a:r>
            <a:r>
              <a:rPr lang="en-US" sz="2400">
                <a:solidFill>
                  <a:schemeClr val="dk1"/>
                </a:solidFill>
                <a:latin typeface="Comfortaa"/>
                <a:ea typeface="Comfortaa"/>
                <a:cs typeface="Comfortaa"/>
                <a:sym typeface="Comfortaa"/>
              </a:rPr>
              <a:t>. </a:t>
            </a:r>
            <a:endParaRPr sz="2400">
              <a:solidFill>
                <a:schemeClr val="dk1"/>
              </a:solidFill>
              <a:latin typeface="Comfortaa"/>
              <a:ea typeface="Comfortaa"/>
              <a:cs typeface="Comfortaa"/>
              <a:sym typeface="Comfortaa"/>
            </a:endParaRPr>
          </a:p>
          <a:p>
            <a:pPr marL="457200" lvl="0" indent="-381000" algn="l" rtl="0">
              <a:spcBef>
                <a:spcPts val="0"/>
              </a:spcBef>
              <a:spcAft>
                <a:spcPts val="0"/>
              </a:spcAft>
              <a:buClr>
                <a:schemeClr val="dk1"/>
              </a:buClr>
              <a:buSzPts val="2400"/>
              <a:buFont typeface="Comfortaa"/>
              <a:buChar char="●"/>
            </a:pPr>
            <a:r>
              <a:rPr lang="en-US" sz="2400">
                <a:solidFill>
                  <a:schemeClr val="dk1"/>
                </a:solidFill>
                <a:latin typeface="Comfortaa"/>
                <a:ea typeface="Comfortaa"/>
                <a:cs typeface="Comfortaa"/>
                <a:sym typeface="Comfortaa"/>
              </a:rPr>
              <a:t>.3% positive relationship between air traffic and covid. </a:t>
            </a:r>
            <a:endParaRPr sz="2400">
              <a:solidFill>
                <a:schemeClr val="dk1"/>
              </a:solidFill>
              <a:latin typeface="Comfortaa"/>
              <a:ea typeface="Comfortaa"/>
              <a:cs typeface="Comfortaa"/>
              <a:sym typeface="Comfortaa"/>
            </a:endParaRPr>
          </a:p>
          <a:p>
            <a:pPr marL="0" lvl="0" indent="0" algn="l" rtl="0">
              <a:spcBef>
                <a:spcPts val="0"/>
              </a:spcBef>
              <a:spcAft>
                <a:spcPts val="0"/>
              </a:spcAft>
              <a:buNone/>
            </a:pPr>
            <a:endParaRPr sz="2400">
              <a:solidFill>
                <a:schemeClr val="dk1"/>
              </a:solidFill>
              <a:latin typeface="Comfortaa"/>
              <a:ea typeface="Comfortaa"/>
              <a:cs typeface="Comfortaa"/>
              <a:sym typeface="Comfortaa"/>
            </a:endParaRPr>
          </a:p>
          <a:p>
            <a:pPr marL="0" lvl="0" indent="0" algn="l" rtl="0">
              <a:spcBef>
                <a:spcPts val="0"/>
              </a:spcBef>
              <a:spcAft>
                <a:spcPts val="0"/>
              </a:spcAft>
              <a:buNone/>
            </a:pPr>
            <a:endParaRPr sz="2400">
              <a:solidFill>
                <a:srgbClr val="2D3B45"/>
              </a:solidFill>
              <a:latin typeface="Comfortaa"/>
              <a:ea typeface="Comfortaa"/>
              <a:cs typeface="Comfortaa"/>
              <a:sym typeface="Comfortaa"/>
            </a:endParaRPr>
          </a:p>
          <a:p>
            <a:pPr marL="0" lvl="0" indent="0" algn="l" rtl="0">
              <a:spcBef>
                <a:spcPts val="0"/>
              </a:spcBef>
              <a:spcAft>
                <a:spcPts val="0"/>
              </a:spcAft>
              <a:buNone/>
            </a:pPr>
            <a:r>
              <a:rPr lang="en-US" sz="2400">
                <a:solidFill>
                  <a:srgbClr val="2D3B45"/>
                </a:solidFill>
                <a:latin typeface="Comfortaa"/>
                <a:ea typeface="Comfortaa"/>
                <a:cs typeface="Comfortaa"/>
                <a:sym typeface="Comfortaa"/>
              </a:rPr>
              <a:t>E.g. California:</a:t>
            </a:r>
            <a:endParaRPr sz="2400">
              <a:solidFill>
                <a:srgbClr val="2D3B45"/>
              </a:solidFill>
              <a:latin typeface="Comfortaa"/>
              <a:ea typeface="Comfortaa"/>
              <a:cs typeface="Comfortaa"/>
              <a:sym typeface="Comfortaa"/>
            </a:endParaRPr>
          </a:p>
          <a:p>
            <a:pPr marL="0" lvl="0" indent="0" algn="l" rtl="0">
              <a:spcBef>
                <a:spcPts val="0"/>
              </a:spcBef>
              <a:spcAft>
                <a:spcPts val="0"/>
              </a:spcAft>
              <a:buNone/>
            </a:pPr>
            <a:r>
              <a:rPr lang="en-US" sz="2400">
                <a:solidFill>
                  <a:srgbClr val="2D3B45"/>
                </a:solidFill>
                <a:latin typeface="Comfortaa"/>
                <a:ea typeface="Comfortaa"/>
                <a:cs typeface="Comfortaa"/>
                <a:sym typeface="Comfortaa"/>
              </a:rPr>
              <a:t>Every percentage increase in the percentage of operating fights will cause an increase of 0.3%. Considering the population base of California of 39.5 millions, each percent increase of operating fights could possibly cause 118500 confirmed cases. </a:t>
            </a:r>
            <a:endParaRPr sz="2400">
              <a:solidFill>
                <a:srgbClr val="2D3B45"/>
              </a:solidFill>
              <a:latin typeface="Comfortaa"/>
              <a:ea typeface="Comfortaa"/>
              <a:cs typeface="Comfortaa"/>
              <a:sym typeface="Comfortaa"/>
            </a:endParaRPr>
          </a:p>
          <a:p>
            <a:pPr marL="0" lvl="0" indent="0" algn="l" rtl="0">
              <a:spcBef>
                <a:spcPts val="0"/>
              </a:spcBef>
              <a:spcAft>
                <a:spcPts val="0"/>
              </a:spcAft>
              <a:buNone/>
            </a:pPr>
            <a:endParaRPr sz="2400">
              <a:solidFill>
                <a:srgbClr val="2D3B45"/>
              </a:solidFill>
              <a:latin typeface="Comfortaa"/>
              <a:ea typeface="Comfortaa"/>
              <a:cs typeface="Comfortaa"/>
              <a:sym typeface="Comfortaa"/>
            </a:endParaRPr>
          </a:p>
        </p:txBody>
      </p:sp>
      <p:sp>
        <p:nvSpPr>
          <p:cNvPr id="467" name="Google Shape;467;p29"/>
          <p:cNvSpPr txBox="1"/>
          <p:nvPr/>
        </p:nvSpPr>
        <p:spPr>
          <a:xfrm>
            <a:off x="995525" y="1686750"/>
            <a:ext cx="14680500" cy="171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500">
                <a:latin typeface="Comfortaa"/>
                <a:ea typeface="Comfortaa"/>
                <a:cs typeface="Comfortaa"/>
                <a:sym typeface="Comfortaa"/>
              </a:rPr>
              <a:t>Model 1: Air Traffic and COVID-19 Cases</a:t>
            </a:r>
            <a:endParaRPr sz="3500">
              <a:latin typeface="Comfortaa"/>
              <a:ea typeface="Comfortaa"/>
              <a:cs typeface="Comfortaa"/>
              <a:sym typeface="Comfortaa"/>
            </a:endParaRPr>
          </a:p>
        </p:txBody>
      </p:sp>
      <p:pic>
        <p:nvPicPr>
          <p:cNvPr id="468" name="Google Shape;468;p29"/>
          <p:cNvPicPr preferRelativeResize="0"/>
          <p:nvPr/>
        </p:nvPicPr>
        <p:blipFill>
          <a:blip r:embed="rId4">
            <a:alphaModFix/>
          </a:blip>
          <a:stretch>
            <a:fillRect/>
          </a:stretch>
        </p:blipFill>
        <p:spPr>
          <a:xfrm>
            <a:off x="10173950" y="2972613"/>
            <a:ext cx="7562850" cy="50387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Shape 472"/>
        <p:cNvGrpSpPr/>
        <p:nvPr/>
      </p:nvGrpSpPr>
      <p:grpSpPr>
        <a:xfrm>
          <a:off x="0" y="0"/>
          <a:ext cx="0" cy="0"/>
          <a:chOff x="0" y="0"/>
          <a:chExt cx="0" cy="0"/>
        </a:xfrm>
      </p:grpSpPr>
      <p:pic>
        <p:nvPicPr>
          <p:cNvPr id="473" name="Google Shape;473;p30"/>
          <p:cNvPicPr preferRelativeResize="0"/>
          <p:nvPr/>
        </p:nvPicPr>
        <p:blipFill rotWithShape="1">
          <a:blip r:embed="rId3">
            <a:alphaModFix/>
          </a:blip>
          <a:srcRect/>
          <a:stretch/>
        </p:blipFill>
        <p:spPr>
          <a:xfrm>
            <a:off x="-533333" y="1156587"/>
            <a:ext cx="19352382" cy="47085"/>
          </a:xfrm>
          <a:prstGeom prst="rect">
            <a:avLst/>
          </a:prstGeom>
          <a:noFill/>
          <a:ln>
            <a:noFill/>
          </a:ln>
        </p:spPr>
      </p:pic>
      <p:sp>
        <p:nvSpPr>
          <p:cNvPr id="474" name="Google Shape;474;p30"/>
          <p:cNvSpPr txBox="1">
            <a:spLocks noGrp="1"/>
          </p:cNvSpPr>
          <p:nvPr>
            <p:ph type="title" idx="4294967295"/>
          </p:nvPr>
        </p:nvSpPr>
        <p:spPr>
          <a:xfrm>
            <a:off x="1376725" y="1426622"/>
            <a:ext cx="15773400" cy="11088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a:solidFill>
                  <a:srgbClr val="694680"/>
                </a:solidFill>
                <a:latin typeface="Comfortaa"/>
                <a:ea typeface="Comfortaa"/>
                <a:cs typeface="Comfortaa"/>
                <a:sym typeface="Comfortaa"/>
              </a:rPr>
              <a:t>Aggregate level: </a:t>
            </a:r>
            <a:endParaRPr>
              <a:solidFill>
                <a:srgbClr val="694680"/>
              </a:solidFill>
              <a:latin typeface="Comfortaa"/>
              <a:ea typeface="Comfortaa"/>
              <a:cs typeface="Comfortaa"/>
              <a:sym typeface="Comfortaa"/>
            </a:endParaRPr>
          </a:p>
          <a:p>
            <a:pPr marL="0" lvl="0" indent="0" algn="ctr" rtl="0">
              <a:spcBef>
                <a:spcPts val="0"/>
              </a:spcBef>
              <a:spcAft>
                <a:spcPts val="0"/>
              </a:spcAft>
              <a:buNone/>
            </a:pPr>
            <a:r>
              <a:rPr lang="en-US">
                <a:solidFill>
                  <a:srgbClr val="694680"/>
                </a:solidFill>
                <a:latin typeface="Comfortaa"/>
                <a:ea typeface="Comfortaa"/>
                <a:cs typeface="Comfortaa"/>
                <a:sym typeface="Comfortaa"/>
              </a:rPr>
              <a:t>not as informative as the previous models</a:t>
            </a:r>
            <a:endParaRPr>
              <a:solidFill>
                <a:srgbClr val="694680"/>
              </a:solidFill>
              <a:latin typeface="Comfortaa"/>
              <a:ea typeface="Comfortaa"/>
              <a:cs typeface="Comfortaa"/>
              <a:sym typeface="Comfortaa"/>
            </a:endParaRPr>
          </a:p>
        </p:txBody>
      </p:sp>
      <p:pic>
        <p:nvPicPr>
          <p:cNvPr id="475" name="Google Shape;475;p30"/>
          <p:cNvPicPr preferRelativeResize="0"/>
          <p:nvPr/>
        </p:nvPicPr>
        <p:blipFill>
          <a:blip r:embed="rId4">
            <a:alphaModFix/>
          </a:blip>
          <a:stretch>
            <a:fillRect/>
          </a:stretch>
        </p:blipFill>
        <p:spPr>
          <a:xfrm>
            <a:off x="11059549" y="3090050"/>
            <a:ext cx="6637376" cy="7099401"/>
          </a:xfrm>
          <a:prstGeom prst="rect">
            <a:avLst/>
          </a:prstGeom>
          <a:noFill/>
          <a:ln>
            <a:noFill/>
          </a:ln>
        </p:spPr>
      </p:pic>
      <p:sp>
        <p:nvSpPr>
          <p:cNvPr id="476" name="Google Shape;476;p30"/>
          <p:cNvSpPr txBox="1">
            <a:spLocks noGrp="1"/>
          </p:cNvSpPr>
          <p:nvPr>
            <p:ph type="title" idx="4294967295"/>
          </p:nvPr>
        </p:nvSpPr>
        <p:spPr>
          <a:xfrm>
            <a:off x="624250" y="5597450"/>
            <a:ext cx="9837000" cy="1361700"/>
          </a:xfrm>
          <a:prstGeom prst="rect">
            <a:avLst/>
          </a:prstGeom>
        </p:spPr>
        <p:txBody>
          <a:bodyPr spcFirstLastPara="1" wrap="square" lIns="91425" tIns="45700" rIns="91425" bIns="45700" anchor="ctr" anchorCtr="0">
            <a:noAutofit/>
          </a:bodyPr>
          <a:lstStyle/>
          <a:p>
            <a:pPr marL="457200" lvl="0" indent="-247650" algn="ctr" rtl="0">
              <a:spcBef>
                <a:spcPts val="0"/>
              </a:spcBef>
              <a:spcAft>
                <a:spcPts val="0"/>
              </a:spcAft>
              <a:buSzPts val="300"/>
              <a:buFont typeface="Comfortaa"/>
              <a:buAutoNum type="arabicPeriod"/>
            </a:pPr>
            <a:r>
              <a:rPr lang="en-US" sz="2900">
                <a:latin typeface="Comfortaa"/>
                <a:ea typeface="Comfortaa"/>
                <a:cs typeface="Comfortaa"/>
                <a:sym typeface="Comfortaa"/>
              </a:rPr>
              <a:t>Assumption 1: The huge drop in the r-squared may be because this data is not time series</a:t>
            </a:r>
            <a:endParaRPr sz="2900">
              <a:latin typeface="Comfortaa"/>
              <a:ea typeface="Comfortaa"/>
              <a:cs typeface="Comfortaa"/>
              <a:sym typeface="Comfortaa"/>
            </a:endParaRPr>
          </a:p>
          <a:p>
            <a:pPr marL="0" lvl="0" indent="0" algn="ctr" rtl="0">
              <a:spcBef>
                <a:spcPts val="0"/>
              </a:spcBef>
              <a:spcAft>
                <a:spcPts val="0"/>
              </a:spcAft>
              <a:buNone/>
            </a:pPr>
            <a:endParaRPr sz="2900">
              <a:latin typeface="Comfortaa"/>
              <a:ea typeface="Comfortaa"/>
              <a:cs typeface="Comfortaa"/>
              <a:sym typeface="Comfortaa"/>
            </a:endParaRPr>
          </a:p>
          <a:p>
            <a:pPr marL="0" lvl="0" indent="0" algn="ctr" rtl="0">
              <a:spcBef>
                <a:spcPts val="0"/>
              </a:spcBef>
              <a:spcAft>
                <a:spcPts val="0"/>
              </a:spcAft>
              <a:buNone/>
            </a:pPr>
            <a:endParaRPr sz="2900">
              <a:latin typeface="Comfortaa"/>
              <a:ea typeface="Comfortaa"/>
              <a:cs typeface="Comfortaa"/>
              <a:sym typeface="Comfortaa"/>
            </a:endParaRPr>
          </a:p>
          <a:p>
            <a:pPr marL="0" lvl="0" indent="0" algn="ctr" rtl="0">
              <a:spcBef>
                <a:spcPts val="0"/>
              </a:spcBef>
              <a:spcAft>
                <a:spcPts val="0"/>
              </a:spcAft>
              <a:buNone/>
            </a:pPr>
            <a:endParaRPr sz="2900">
              <a:latin typeface="Comfortaa"/>
              <a:ea typeface="Comfortaa"/>
              <a:cs typeface="Comfortaa"/>
              <a:sym typeface="Comfortaa"/>
            </a:endParaRPr>
          </a:p>
          <a:p>
            <a:pPr marL="0" lvl="0" indent="0" algn="ctr" rtl="0">
              <a:spcBef>
                <a:spcPts val="0"/>
              </a:spcBef>
              <a:spcAft>
                <a:spcPts val="0"/>
              </a:spcAft>
              <a:buNone/>
            </a:pPr>
            <a:endParaRPr sz="2900">
              <a:latin typeface="Comfortaa"/>
              <a:ea typeface="Comfortaa"/>
              <a:cs typeface="Comfortaa"/>
              <a:sym typeface="Comfortaa"/>
            </a:endParaRPr>
          </a:p>
          <a:p>
            <a:pPr marL="0" lvl="0" indent="0" algn="ctr" rtl="0">
              <a:spcBef>
                <a:spcPts val="0"/>
              </a:spcBef>
              <a:spcAft>
                <a:spcPts val="0"/>
              </a:spcAft>
              <a:buNone/>
            </a:pPr>
            <a:r>
              <a:rPr lang="en-US" sz="2900">
                <a:latin typeface="Comfortaa"/>
                <a:ea typeface="Comfortaa"/>
                <a:cs typeface="Comfortaa"/>
                <a:sym typeface="Comfortaa"/>
              </a:rPr>
              <a:t>Assumption 2: As we are encountering different states and countries there are more factors affecting the confirmed cases, such as the local policies, and people’s awareness of COVID</a:t>
            </a:r>
            <a:endParaRPr sz="2900">
              <a:latin typeface="Comfortaa"/>
              <a:ea typeface="Comfortaa"/>
              <a:cs typeface="Comfortaa"/>
              <a:sym typeface="Comfortaa"/>
            </a:endParaRPr>
          </a:p>
        </p:txBody>
      </p:sp>
      <p:sp>
        <p:nvSpPr>
          <p:cNvPr id="477" name="Google Shape;477;p30"/>
          <p:cNvSpPr txBox="1"/>
          <p:nvPr/>
        </p:nvSpPr>
        <p:spPr>
          <a:xfrm>
            <a:off x="3749775" y="485475"/>
            <a:ext cx="10966200" cy="671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3000" b="1">
                <a:solidFill>
                  <a:srgbClr val="694680"/>
                </a:solidFill>
                <a:latin typeface="Comfortaa"/>
                <a:ea typeface="Comfortaa"/>
                <a:cs typeface="Comfortaa"/>
                <a:sym typeface="Comfortaa"/>
              </a:rPr>
              <a:t>      Model 2 Findings</a:t>
            </a:r>
            <a:endParaRPr sz="3000" b="1">
              <a:solidFill>
                <a:srgbClr val="694680"/>
              </a:solidFill>
              <a:latin typeface="Comfortaa"/>
              <a:ea typeface="Comfortaa"/>
              <a:cs typeface="Comfortaa"/>
              <a:sym typeface="Comfortaa"/>
            </a:endParaRPr>
          </a:p>
        </p:txBody>
      </p:sp>
      <p:sp>
        <p:nvSpPr>
          <p:cNvPr id="478" name="Google Shape;478;p30"/>
          <p:cNvSpPr/>
          <p:nvPr/>
        </p:nvSpPr>
        <p:spPr>
          <a:xfrm>
            <a:off x="14715975" y="3090050"/>
            <a:ext cx="2838000" cy="2457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Shape 482"/>
        <p:cNvGrpSpPr/>
        <p:nvPr/>
      </p:nvGrpSpPr>
      <p:grpSpPr>
        <a:xfrm>
          <a:off x="0" y="0"/>
          <a:ext cx="0" cy="0"/>
          <a:chOff x="0" y="0"/>
          <a:chExt cx="0" cy="0"/>
        </a:xfrm>
      </p:grpSpPr>
      <p:pic>
        <p:nvPicPr>
          <p:cNvPr id="483" name="Google Shape;483;p31"/>
          <p:cNvPicPr preferRelativeResize="0"/>
          <p:nvPr/>
        </p:nvPicPr>
        <p:blipFill rotWithShape="1">
          <a:blip r:embed="rId3">
            <a:alphaModFix/>
          </a:blip>
          <a:srcRect/>
          <a:stretch/>
        </p:blipFill>
        <p:spPr>
          <a:xfrm>
            <a:off x="-533333" y="1156587"/>
            <a:ext cx="19352382" cy="47085"/>
          </a:xfrm>
          <a:prstGeom prst="rect">
            <a:avLst/>
          </a:prstGeom>
          <a:noFill/>
          <a:ln>
            <a:noFill/>
          </a:ln>
        </p:spPr>
      </p:pic>
      <p:sp>
        <p:nvSpPr>
          <p:cNvPr id="484" name="Google Shape;484;p31"/>
          <p:cNvSpPr txBox="1"/>
          <p:nvPr/>
        </p:nvSpPr>
        <p:spPr>
          <a:xfrm>
            <a:off x="6807100" y="485475"/>
            <a:ext cx="10042500" cy="67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000" b="1">
                <a:solidFill>
                  <a:srgbClr val="694680"/>
                </a:solidFill>
                <a:latin typeface="Comfortaa"/>
                <a:ea typeface="Comfortaa"/>
                <a:cs typeface="Comfortaa"/>
                <a:sym typeface="Comfortaa"/>
              </a:rPr>
              <a:t>      Model 3 Findings</a:t>
            </a:r>
            <a:endParaRPr sz="3000" b="1">
              <a:solidFill>
                <a:srgbClr val="694680"/>
              </a:solidFill>
              <a:latin typeface="Comfortaa"/>
              <a:ea typeface="Comfortaa"/>
              <a:cs typeface="Comfortaa"/>
              <a:sym typeface="Comfortaa"/>
            </a:endParaRPr>
          </a:p>
          <a:p>
            <a:pPr marL="0" lvl="0" indent="0" algn="l" rtl="0">
              <a:spcBef>
                <a:spcPts val="0"/>
              </a:spcBef>
              <a:spcAft>
                <a:spcPts val="0"/>
              </a:spcAft>
              <a:buNone/>
            </a:pPr>
            <a:r>
              <a:rPr lang="en-US" sz="3000" b="1">
                <a:solidFill>
                  <a:srgbClr val="694680"/>
                </a:solidFill>
                <a:latin typeface="Comfortaa"/>
                <a:ea typeface="Comfortaa"/>
                <a:cs typeface="Comfortaa"/>
                <a:sym typeface="Comfortaa"/>
              </a:rPr>
              <a:t> </a:t>
            </a:r>
            <a:endParaRPr sz="3000" b="1">
              <a:solidFill>
                <a:srgbClr val="694680"/>
              </a:solidFill>
              <a:latin typeface="Comfortaa"/>
              <a:ea typeface="Comfortaa"/>
              <a:cs typeface="Comfortaa"/>
              <a:sym typeface="Comfortaa"/>
            </a:endParaRPr>
          </a:p>
        </p:txBody>
      </p:sp>
      <p:sp>
        <p:nvSpPr>
          <p:cNvPr id="485" name="Google Shape;485;p31"/>
          <p:cNvSpPr txBox="1">
            <a:spLocks noGrp="1"/>
          </p:cNvSpPr>
          <p:nvPr>
            <p:ph type="title" idx="4294967295"/>
          </p:nvPr>
        </p:nvSpPr>
        <p:spPr>
          <a:xfrm>
            <a:off x="1113663" y="1801002"/>
            <a:ext cx="16058400" cy="17946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sz="3400" b="1">
                <a:solidFill>
                  <a:srgbClr val="694680"/>
                </a:solidFill>
                <a:latin typeface="Comfortaa"/>
                <a:ea typeface="Comfortaa"/>
                <a:cs typeface="Comfortaa"/>
                <a:sym typeface="Comfortaa"/>
              </a:rPr>
              <a:t>The new features: too much multicollinearity, not much information</a:t>
            </a:r>
            <a:endParaRPr sz="3400" b="1">
              <a:solidFill>
                <a:srgbClr val="694680"/>
              </a:solidFill>
              <a:latin typeface="Comfortaa"/>
              <a:ea typeface="Comfortaa"/>
              <a:cs typeface="Comfortaa"/>
              <a:sym typeface="Comfortaa"/>
            </a:endParaRPr>
          </a:p>
        </p:txBody>
      </p:sp>
      <p:pic>
        <p:nvPicPr>
          <p:cNvPr id="486" name="Google Shape;486;p31"/>
          <p:cNvPicPr preferRelativeResize="0"/>
          <p:nvPr/>
        </p:nvPicPr>
        <p:blipFill>
          <a:blip r:embed="rId4">
            <a:alphaModFix/>
          </a:blip>
          <a:stretch>
            <a:fillRect/>
          </a:stretch>
        </p:blipFill>
        <p:spPr>
          <a:xfrm>
            <a:off x="1943068" y="3429000"/>
            <a:ext cx="6435832" cy="4195075"/>
          </a:xfrm>
          <a:prstGeom prst="rect">
            <a:avLst/>
          </a:prstGeom>
          <a:noFill/>
          <a:ln>
            <a:noFill/>
          </a:ln>
        </p:spPr>
      </p:pic>
      <p:pic>
        <p:nvPicPr>
          <p:cNvPr id="487" name="Google Shape;487;p31"/>
          <p:cNvPicPr preferRelativeResize="0"/>
          <p:nvPr/>
        </p:nvPicPr>
        <p:blipFill>
          <a:blip r:embed="rId5">
            <a:alphaModFix/>
          </a:blip>
          <a:stretch>
            <a:fillRect/>
          </a:stretch>
        </p:blipFill>
        <p:spPr>
          <a:xfrm>
            <a:off x="9545900" y="3429012"/>
            <a:ext cx="6470125" cy="4347925"/>
          </a:xfrm>
          <a:prstGeom prst="rect">
            <a:avLst/>
          </a:prstGeom>
          <a:noFill/>
          <a:ln>
            <a:noFill/>
          </a:ln>
        </p:spPr>
      </p:pic>
      <p:sp>
        <p:nvSpPr>
          <p:cNvPr id="488" name="Google Shape;488;p31"/>
          <p:cNvSpPr txBox="1"/>
          <p:nvPr/>
        </p:nvSpPr>
        <p:spPr>
          <a:xfrm>
            <a:off x="2866713" y="8207650"/>
            <a:ext cx="3625200" cy="868800"/>
          </a:xfrm>
          <a:prstGeom prst="rect">
            <a:avLst/>
          </a:prstGeom>
          <a:noFill/>
          <a:ln>
            <a:noFill/>
          </a:ln>
        </p:spPr>
        <p:txBody>
          <a:bodyPr spcFirstLastPara="1" wrap="square" lIns="167625" tIns="167625" rIns="167625" bIns="167625" anchor="t" anchorCtr="0">
            <a:noAutofit/>
          </a:bodyPr>
          <a:lstStyle/>
          <a:p>
            <a:pPr marL="0" lvl="0" indent="0" algn="ctr" rtl="0">
              <a:spcBef>
                <a:spcPts val="0"/>
              </a:spcBef>
              <a:spcAft>
                <a:spcPts val="0"/>
              </a:spcAft>
              <a:buNone/>
            </a:pPr>
            <a:r>
              <a:rPr lang="en-US" sz="3100">
                <a:solidFill>
                  <a:schemeClr val="dk1"/>
                </a:solidFill>
                <a:latin typeface="Comfortaa"/>
                <a:ea typeface="Comfortaa"/>
                <a:cs typeface="Comfortaa"/>
                <a:sym typeface="Comfortaa"/>
              </a:rPr>
              <a:t>Linear model</a:t>
            </a:r>
            <a:endParaRPr sz="3100">
              <a:solidFill>
                <a:schemeClr val="dk1"/>
              </a:solidFill>
              <a:latin typeface="Comfortaa"/>
              <a:ea typeface="Comfortaa"/>
              <a:cs typeface="Comfortaa"/>
              <a:sym typeface="Comfortaa"/>
            </a:endParaRPr>
          </a:p>
        </p:txBody>
      </p:sp>
      <p:sp>
        <p:nvSpPr>
          <p:cNvPr id="489" name="Google Shape;489;p31"/>
          <p:cNvSpPr txBox="1"/>
          <p:nvPr/>
        </p:nvSpPr>
        <p:spPr>
          <a:xfrm>
            <a:off x="11159325" y="8207650"/>
            <a:ext cx="3625200" cy="868800"/>
          </a:xfrm>
          <a:prstGeom prst="rect">
            <a:avLst/>
          </a:prstGeom>
          <a:noFill/>
          <a:ln>
            <a:noFill/>
          </a:ln>
        </p:spPr>
        <p:txBody>
          <a:bodyPr spcFirstLastPara="1" wrap="square" lIns="167625" tIns="167625" rIns="167625" bIns="167625" anchor="t" anchorCtr="0">
            <a:noAutofit/>
          </a:bodyPr>
          <a:lstStyle/>
          <a:p>
            <a:pPr marL="0" lvl="0" indent="0" algn="ctr" rtl="0">
              <a:spcBef>
                <a:spcPts val="0"/>
              </a:spcBef>
              <a:spcAft>
                <a:spcPts val="0"/>
              </a:spcAft>
              <a:buNone/>
            </a:pPr>
            <a:r>
              <a:rPr lang="en-US" sz="3100">
                <a:latin typeface="Comfortaa"/>
                <a:ea typeface="Comfortaa"/>
                <a:cs typeface="Comfortaa"/>
                <a:sym typeface="Comfortaa"/>
              </a:rPr>
              <a:t>Ridge Regression</a:t>
            </a:r>
            <a:endParaRPr sz="3100">
              <a:latin typeface="Comfortaa"/>
              <a:ea typeface="Comfortaa"/>
              <a:cs typeface="Comfortaa"/>
              <a:sym typeface="Comfortaa"/>
            </a:endParaRPr>
          </a:p>
        </p:txBody>
      </p:sp>
      <p:sp>
        <p:nvSpPr>
          <p:cNvPr id="490" name="Google Shape;490;p31"/>
          <p:cNvSpPr/>
          <p:nvPr/>
        </p:nvSpPr>
        <p:spPr>
          <a:xfrm>
            <a:off x="5882000" y="3827000"/>
            <a:ext cx="2496900" cy="2457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31"/>
          <p:cNvSpPr/>
          <p:nvPr/>
        </p:nvSpPr>
        <p:spPr>
          <a:xfrm>
            <a:off x="13361100" y="3902650"/>
            <a:ext cx="2496900" cy="2457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Shape 91"/>
        <p:cNvGrpSpPr/>
        <p:nvPr/>
      </p:nvGrpSpPr>
      <p:grpSpPr>
        <a:xfrm>
          <a:off x="0" y="0"/>
          <a:ext cx="0" cy="0"/>
          <a:chOff x="0" y="0"/>
          <a:chExt cx="0" cy="0"/>
        </a:xfrm>
      </p:grpSpPr>
      <p:pic>
        <p:nvPicPr>
          <p:cNvPr id="92" name="Google Shape;92;p14"/>
          <p:cNvPicPr preferRelativeResize="0"/>
          <p:nvPr/>
        </p:nvPicPr>
        <p:blipFill rotWithShape="1">
          <a:blip r:embed="rId3">
            <a:alphaModFix/>
          </a:blip>
          <a:srcRect/>
          <a:stretch/>
        </p:blipFill>
        <p:spPr>
          <a:xfrm>
            <a:off x="-533333" y="1156587"/>
            <a:ext cx="19352382" cy="47085"/>
          </a:xfrm>
          <a:prstGeom prst="rect">
            <a:avLst/>
          </a:prstGeom>
          <a:noFill/>
          <a:ln>
            <a:noFill/>
          </a:ln>
        </p:spPr>
      </p:pic>
      <p:pic>
        <p:nvPicPr>
          <p:cNvPr id="93" name="Google Shape;93;p14"/>
          <p:cNvPicPr preferRelativeResize="0"/>
          <p:nvPr/>
        </p:nvPicPr>
        <p:blipFill rotWithShape="1">
          <a:blip r:embed="rId4">
            <a:alphaModFix/>
          </a:blip>
          <a:srcRect l="24368"/>
          <a:stretch/>
        </p:blipFill>
        <p:spPr>
          <a:xfrm>
            <a:off x="2680575" y="3429000"/>
            <a:ext cx="3261600" cy="2931300"/>
          </a:xfrm>
          <a:prstGeom prst="ellipse">
            <a:avLst/>
          </a:prstGeom>
          <a:noFill/>
          <a:ln>
            <a:noFill/>
          </a:ln>
        </p:spPr>
      </p:pic>
      <p:pic>
        <p:nvPicPr>
          <p:cNvPr id="94" name="Google Shape;94;p14"/>
          <p:cNvPicPr preferRelativeResize="0"/>
          <p:nvPr/>
        </p:nvPicPr>
        <p:blipFill rotWithShape="1">
          <a:blip r:embed="rId5">
            <a:alphaModFix/>
          </a:blip>
          <a:srcRect r="4961"/>
          <a:stretch/>
        </p:blipFill>
        <p:spPr>
          <a:xfrm>
            <a:off x="7671513" y="3447600"/>
            <a:ext cx="3177000" cy="2894100"/>
          </a:xfrm>
          <a:prstGeom prst="ellipse">
            <a:avLst/>
          </a:prstGeom>
          <a:noFill/>
          <a:ln>
            <a:noFill/>
          </a:ln>
        </p:spPr>
      </p:pic>
      <p:pic>
        <p:nvPicPr>
          <p:cNvPr id="95" name="Google Shape;95;p14"/>
          <p:cNvPicPr preferRelativeResize="0"/>
          <p:nvPr/>
        </p:nvPicPr>
        <p:blipFill rotWithShape="1">
          <a:blip r:embed="rId6">
            <a:alphaModFix/>
          </a:blip>
          <a:srcRect l="4820" r="3713"/>
          <a:stretch/>
        </p:blipFill>
        <p:spPr>
          <a:xfrm>
            <a:off x="12577874" y="3351300"/>
            <a:ext cx="3261600" cy="3086700"/>
          </a:xfrm>
          <a:prstGeom prst="ellipse">
            <a:avLst/>
          </a:prstGeom>
          <a:noFill/>
          <a:ln>
            <a:noFill/>
          </a:ln>
        </p:spPr>
      </p:pic>
      <p:grpSp>
        <p:nvGrpSpPr>
          <p:cNvPr id="96" name="Google Shape;96;p14"/>
          <p:cNvGrpSpPr/>
          <p:nvPr/>
        </p:nvGrpSpPr>
        <p:grpSpPr>
          <a:xfrm rot="134432">
            <a:off x="3636605" y="6016248"/>
            <a:ext cx="2577542" cy="754198"/>
            <a:chOff x="2515100" y="7027950"/>
            <a:chExt cx="3062875" cy="1203875"/>
          </a:xfrm>
        </p:grpSpPr>
        <p:pic>
          <p:nvPicPr>
            <p:cNvPr id="97" name="Google Shape;97;p14"/>
            <p:cNvPicPr preferRelativeResize="0"/>
            <p:nvPr/>
          </p:nvPicPr>
          <p:blipFill rotWithShape="1">
            <a:blip r:embed="rId7">
              <a:alphaModFix/>
            </a:blip>
            <a:srcRect/>
            <a:stretch/>
          </p:blipFill>
          <p:spPr>
            <a:xfrm>
              <a:off x="2515100" y="7027950"/>
              <a:ext cx="3062875" cy="1203875"/>
            </a:xfrm>
            <a:prstGeom prst="rect">
              <a:avLst/>
            </a:prstGeom>
            <a:noFill/>
            <a:ln>
              <a:noFill/>
            </a:ln>
          </p:spPr>
        </p:pic>
        <p:sp>
          <p:nvSpPr>
            <p:cNvPr id="98" name="Google Shape;98;p14"/>
            <p:cNvSpPr txBox="1"/>
            <p:nvPr/>
          </p:nvSpPr>
          <p:spPr>
            <a:xfrm>
              <a:off x="2774975" y="7287800"/>
              <a:ext cx="2550600" cy="693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a:solidFill>
                    <a:srgbClr val="694680"/>
                  </a:solidFill>
                  <a:latin typeface="Comfortaa"/>
                  <a:ea typeface="Comfortaa"/>
                  <a:cs typeface="Comfortaa"/>
                  <a:sym typeface="Comfortaa"/>
                </a:rPr>
                <a:t>Pelumi Ajayi</a:t>
              </a:r>
              <a:endParaRPr sz="2400">
                <a:solidFill>
                  <a:srgbClr val="694680"/>
                </a:solidFill>
                <a:latin typeface="Comfortaa"/>
                <a:ea typeface="Comfortaa"/>
                <a:cs typeface="Comfortaa"/>
                <a:sym typeface="Comfortaa"/>
              </a:endParaRPr>
            </a:p>
          </p:txBody>
        </p:sp>
      </p:grpSp>
      <p:grpSp>
        <p:nvGrpSpPr>
          <p:cNvPr id="99" name="Google Shape;99;p14"/>
          <p:cNvGrpSpPr/>
          <p:nvPr/>
        </p:nvGrpSpPr>
        <p:grpSpPr>
          <a:xfrm rot="-144812">
            <a:off x="7932031" y="6016446"/>
            <a:ext cx="3389321" cy="753800"/>
            <a:chOff x="2672584" y="7043904"/>
            <a:chExt cx="3062875" cy="1203875"/>
          </a:xfrm>
        </p:grpSpPr>
        <p:pic>
          <p:nvPicPr>
            <p:cNvPr id="100" name="Google Shape;100;p14"/>
            <p:cNvPicPr preferRelativeResize="0"/>
            <p:nvPr/>
          </p:nvPicPr>
          <p:blipFill rotWithShape="1">
            <a:blip r:embed="rId7">
              <a:alphaModFix/>
            </a:blip>
            <a:srcRect/>
            <a:stretch/>
          </p:blipFill>
          <p:spPr>
            <a:xfrm>
              <a:off x="2672584" y="7043904"/>
              <a:ext cx="3062875" cy="1203875"/>
            </a:xfrm>
            <a:prstGeom prst="rect">
              <a:avLst/>
            </a:prstGeom>
            <a:noFill/>
            <a:ln>
              <a:noFill/>
            </a:ln>
          </p:spPr>
        </p:pic>
        <p:sp>
          <p:nvSpPr>
            <p:cNvPr id="101" name="Google Shape;101;p14"/>
            <p:cNvSpPr txBox="1"/>
            <p:nvPr/>
          </p:nvSpPr>
          <p:spPr>
            <a:xfrm>
              <a:off x="2774974" y="7287811"/>
              <a:ext cx="2809500" cy="693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a:solidFill>
                    <a:srgbClr val="694680"/>
                  </a:solidFill>
                  <a:latin typeface="Comfortaa"/>
                  <a:ea typeface="Comfortaa"/>
                  <a:cs typeface="Comfortaa"/>
                  <a:sym typeface="Comfortaa"/>
                </a:rPr>
                <a:t>  H. Donghwa Seo</a:t>
              </a:r>
              <a:endParaRPr sz="2400">
                <a:solidFill>
                  <a:srgbClr val="694680"/>
                </a:solidFill>
                <a:latin typeface="Comfortaa"/>
                <a:ea typeface="Comfortaa"/>
                <a:cs typeface="Comfortaa"/>
                <a:sym typeface="Comfortaa"/>
              </a:endParaRPr>
            </a:p>
          </p:txBody>
        </p:sp>
      </p:grpSp>
      <p:grpSp>
        <p:nvGrpSpPr>
          <p:cNvPr id="102" name="Google Shape;102;p14"/>
          <p:cNvGrpSpPr/>
          <p:nvPr/>
        </p:nvGrpSpPr>
        <p:grpSpPr>
          <a:xfrm rot="134432">
            <a:off x="13039230" y="5995448"/>
            <a:ext cx="2577542" cy="754198"/>
            <a:chOff x="2515100" y="7027950"/>
            <a:chExt cx="3062875" cy="1203875"/>
          </a:xfrm>
        </p:grpSpPr>
        <p:pic>
          <p:nvPicPr>
            <p:cNvPr id="103" name="Google Shape;103;p14"/>
            <p:cNvPicPr preferRelativeResize="0"/>
            <p:nvPr/>
          </p:nvPicPr>
          <p:blipFill rotWithShape="1">
            <a:blip r:embed="rId7">
              <a:alphaModFix/>
            </a:blip>
            <a:srcRect/>
            <a:stretch/>
          </p:blipFill>
          <p:spPr>
            <a:xfrm>
              <a:off x="2515100" y="7027950"/>
              <a:ext cx="3062875" cy="1203875"/>
            </a:xfrm>
            <a:prstGeom prst="rect">
              <a:avLst/>
            </a:prstGeom>
            <a:noFill/>
            <a:ln>
              <a:noFill/>
            </a:ln>
          </p:spPr>
        </p:pic>
        <p:sp>
          <p:nvSpPr>
            <p:cNvPr id="104" name="Google Shape;104;p14"/>
            <p:cNvSpPr txBox="1"/>
            <p:nvPr/>
          </p:nvSpPr>
          <p:spPr>
            <a:xfrm>
              <a:off x="2774975" y="7287800"/>
              <a:ext cx="2550600" cy="693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a:solidFill>
                    <a:srgbClr val="694680"/>
                  </a:solidFill>
                  <a:latin typeface="Comfortaa"/>
                  <a:ea typeface="Comfortaa"/>
                  <a:cs typeface="Comfortaa"/>
                  <a:sym typeface="Comfortaa"/>
                </a:rPr>
                <a:t>  Qiyu Wang</a:t>
              </a:r>
              <a:endParaRPr sz="2400">
                <a:solidFill>
                  <a:srgbClr val="694680"/>
                </a:solidFill>
                <a:latin typeface="Comfortaa"/>
                <a:ea typeface="Comfortaa"/>
                <a:cs typeface="Comfortaa"/>
                <a:sym typeface="Comfortaa"/>
              </a:endParaRPr>
            </a:p>
          </p:txBody>
        </p:sp>
      </p:grpSp>
      <p:sp>
        <p:nvSpPr>
          <p:cNvPr id="105" name="Google Shape;105;p14"/>
          <p:cNvSpPr txBox="1"/>
          <p:nvPr/>
        </p:nvSpPr>
        <p:spPr>
          <a:xfrm>
            <a:off x="7315825" y="532575"/>
            <a:ext cx="5045400" cy="67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000" b="1">
                <a:solidFill>
                  <a:srgbClr val="694680"/>
                </a:solidFill>
                <a:latin typeface="Comfortaa"/>
                <a:ea typeface="Comfortaa"/>
                <a:cs typeface="Comfortaa"/>
                <a:sym typeface="Comfortaa"/>
              </a:rPr>
              <a:t>Meet the Team</a:t>
            </a:r>
            <a:endParaRPr sz="3000" b="1">
              <a:solidFill>
                <a:srgbClr val="694680"/>
              </a:solidFill>
              <a:latin typeface="Comfortaa"/>
              <a:ea typeface="Comfortaa"/>
              <a:cs typeface="Comfortaa"/>
              <a:sym typeface="Comfortaa"/>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694680"/>
        </a:solidFill>
        <a:effectLst/>
      </p:bgPr>
    </p:bg>
    <p:spTree>
      <p:nvGrpSpPr>
        <p:cNvPr id="1" name="Shape 495"/>
        <p:cNvGrpSpPr/>
        <p:nvPr/>
      </p:nvGrpSpPr>
      <p:grpSpPr>
        <a:xfrm>
          <a:off x="0" y="0"/>
          <a:ext cx="0" cy="0"/>
          <a:chOff x="0" y="0"/>
          <a:chExt cx="0" cy="0"/>
        </a:xfrm>
      </p:grpSpPr>
      <p:sp>
        <p:nvSpPr>
          <p:cNvPr id="496" name="Google Shape;496;p32"/>
          <p:cNvSpPr txBox="1"/>
          <p:nvPr/>
        </p:nvSpPr>
        <p:spPr>
          <a:xfrm>
            <a:off x="10121975" y="6559025"/>
            <a:ext cx="7007400" cy="1794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7400">
                <a:solidFill>
                  <a:schemeClr val="lt1"/>
                </a:solidFill>
                <a:latin typeface="Comfortaa"/>
                <a:ea typeface="Comfortaa"/>
                <a:cs typeface="Comfortaa"/>
                <a:sym typeface="Comfortaa"/>
              </a:rPr>
              <a:t>Limitations</a:t>
            </a:r>
            <a:endParaRPr sz="7400">
              <a:solidFill>
                <a:schemeClr val="lt1"/>
              </a:solidFill>
              <a:latin typeface="Comfortaa"/>
              <a:ea typeface="Comfortaa"/>
              <a:cs typeface="Comfortaa"/>
              <a:sym typeface="Comfortaa"/>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Shape 500"/>
        <p:cNvGrpSpPr/>
        <p:nvPr/>
      </p:nvGrpSpPr>
      <p:grpSpPr>
        <a:xfrm>
          <a:off x="0" y="0"/>
          <a:ext cx="0" cy="0"/>
          <a:chOff x="0" y="0"/>
          <a:chExt cx="0" cy="0"/>
        </a:xfrm>
      </p:grpSpPr>
      <p:pic>
        <p:nvPicPr>
          <p:cNvPr id="501" name="Google Shape;501;p33"/>
          <p:cNvPicPr preferRelativeResize="0"/>
          <p:nvPr/>
        </p:nvPicPr>
        <p:blipFill rotWithShape="1">
          <a:blip r:embed="rId3">
            <a:alphaModFix/>
          </a:blip>
          <a:srcRect/>
          <a:stretch/>
        </p:blipFill>
        <p:spPr>
          <a:xfrm>
            <a:off x="-533333" y="1156587"/>
            <a:ext cx="19352382" cy="47085"/>
          </a:xfrm>
          <a:prstGeom prst="rect">
            <a:avLst/>
          </a:prstGeom>
          <a:noFill/>
          <a:ln>
            <a:noFill/>
          </a:ln>
        </p:spPr>
      </p:pic>
      <p:sp>
        <p:nvSpPr>
          <p:cNvPr id="502" name="Google Shape;502;p33"/>
          <p:cNvSpPr txBox="1"/>
          <p:nvPr/>
        </p:nvSpPr>
        <p:spPr>
          <a:xfrm>
            <a:off x="3667425" y="3124200"/>
            <a:ext cx="11043900" cy="3786300"/>
          </a:xfrm>
          <a:prstGeom prst="rect">
            <a:avLst/>
          </a:prstGeom>
          <a:noFill/>
          <a:ln>
            <a:noFill/>
          </a:ln>
        </p:spPr>
        <p:txBody>
          <a:bodyPr spcFirstLastPara="1" wrap="square" lIns="91425" tIns="91425" rIns="91425" bIns="91425" anchor="t" anchorCtr="0">
            <a:noAutofit/>
          </a:bodyPr>
          <a:lstStyle/>
          <a:p>
            <a:pPr marL="457200" lvl="0" indent="-539750" algn="ctr" rtl="0">
              <a:spcBef>
                <a:spcPts val="0"/>
              </a:spcBef>
              <a:spcAft>
                <a:spcPts val="0"/>
              </a:spcAft>
              <a:buClr>
                <a:srgbClr val="694680"/>
              </a:buClr>
              <a:buSzPts val="4900"/>
              <a:buFont typeface="Comfortaa"/>
              <a:buAutoNum type="arabicPeriod"/>
            </a:pPr>
            <a:r>
              <a:rPr lang="en-US" sz="4900">
                <a:solidFill>
                  <a:srgbClr val="694680"/>
                </a:solidFill>
                <a:latin typeface="Comfortaa"/>
                <a:ea typeface="Comfortaa"/>
                <a:cs typeface="Comfortaa"/>
                <a:sym typeface="Comfortaa"/>
              </a:rPr>
              <a:t>the quality of the dataset, which could bring better fit and predictions</a:t>
            </a:r>
            <a:endParaRPr sz="4900">
              <a:solidFill>
                <a:srgbClr val="694680"/>
              </a:solidFill>
              <a:latin typeface="Comfortaa"/>
              <a:ea typeface="Comfortaa"/>
              <a:cs typeface="Comfortaa"/>
              <a:sym typeface="Comfortaa"/>
            </a:endParaRPr>
          </a:p>
          <a:p>
            <a:pPr marL="457200" lvl="0" indent="-539750" algn="ctr" rtl="0">
              <a:spcBef>
                <a:spcPts val="0"/>
              </a:spcBef>
              <a:spcAft>
                <a:spcPts val="0"/>
              </a:spcAft>
              <a:buClr>
                <a:srgbClr val="694680"/>
              </a:buClr>
              <a:buSzPts val="4900"/>
              <a:buFont typeface="Comfortaa"/>
              <a:buAutoNum type="arabicPeriod"/>
            </a:pPr>
            <a:r>
              <a:rPr lang="en-US" sz="4900">
                <a:solidFill>
                  <a:srgbClr val="694680"/>
                </a:solidFill>
                <a:latin typeface="Comfortaa"/>
                <a:ea typeface="Comfortaa"/>
                <a:cs typeface="Comfortaa"/>
                <a:sym typeface="Comfortaa"/>
              </a:rPr>
              <a:t>the volume of data, which will open more techniques available to us, such as Spark ML and Random Forest</a:t>
            </a:r>
            <a:endParaRPr sz="4900">
              <a:solidFill>
                <a:srgbClr val="694680"/>
              </a:solidFill>
              <a:latin typeface="Comfortaa"/>
              <a:ea typeface="Comfortaa"/>
              <a:cs typeface="Comfortaa"/>
              <a:sym typeface="Comfortaa"/>
            </a:endParaRPr>
          </a:p>
        </p:txBody>
      </p:sp>
      <p:sp>
        <p:nvSpPr>
          <p:cNvPr id="503" name="Google Shape;503;p33"/>
          <p:cNvSpPr txBox="1"/>
          <p:nvPr/>
        </p:nvSpPr>
        <p:spPr>
          <a:xfrm>
            <a:off x="5737813" y="429000"/>
            <a:ext cx="6968700" cy="3000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3000" b="1">
                <a:solidFill>
                  <a:srgbClr val="694680"/>
                </a:solidFill>
                <a:latin typeface="Comfortaa"/>
                <a:ea typeface="Comfortaa"/>
                <a:cs typeface="Comfortaa"/>
                <a:sym typeface="Comfortaa"/>
              </a:rPr>
              <a:t>Limitations</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694680"/>
        </a:solidFill>
        <a:effectLst/>
      </p:bgPr>
    </p:bg>
    <p:spTree>
      <p:nvGrpSpPr>
        <p:cNvPr id="1" name="Shape 507"/>
        <p:cNvGrpSpPr/>
        <p:nvPr/>
      </p:nvGrpSpPr>
      <p:grpSpPr>
        <a:xfrm>
          <a:off x="0" y="0"/>
          <a:ext cx="0" cy="0"/>
          <a:chOff x="0" y="0"/>
          <a:chExt cx="0" cy="0"/>
        </a:xfrm>
      </p:grpSpPr>
      <p:sp>
        <p:nvSpPr>
          <p:cNvPr id="508" name="Google Shape;508;p34"/>
          <p:cNvSpPr txBox="1"/>
          <p:nvPr/>
        </p:nvSpPr>
        <p:spPr>
          <a:xfrm>
            <a:off x="8015300" y="6559025"/>
            <a:ext cx="9114000" cy="1794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7400">
                <a:solidFill>
                  <a:schemeClr val="lt1"/>
                </a:solidFill>
                <a:latin typeface="Comfortaa"/>
                <a:ea typeface="Comfortaa"/>
                <a:cs typeface="Comfortaa"/>
                <a:sym typeface="Comfortaa"/>
              </a:rPr>
              <a:t>Recommendation</a:t>
            </a:r>
            <a:endParaRPr sz="7400">
              <a:solidFill>
                <a:schemeClr val="lt1"/>
              </a:solidFill>
              <a:latin typeface="Comfortaa"/>
              <a:ea typeface="Comfortaa"/>
              <a:cs typeface="Comfortaa"/>
              <a:sym typeface="Comfortaa"/>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Shape 512"/>
        <p:cNvGrpSpPr/>
        <p:nvPr/>
      </p:nvGrpSpPr>
      <p:grpSpPr>
        <a:xfrm>
          <a:off x="0" y="0"/>
          <a:ext cx="0" cy="0"/>
          <a:chOff x="0" y="0"/>
          <a:chExt cx="0" cy="0"/>
        </a:xfrm>
      </p:grpSpPr>
      <p:pic>
        <p:nvPicPr>
          <p:cNvPr id="513" name="Google Shape;513;p35"/>
          <p:cNvPicPr preferRelativeResize="0"/>
          <p:nvPr/>
        </p:nvPicPr>
        <p:blipFill rotWithShape="1">
          <a:blip r:embed="rId3">
            <a:alphaModFix/>
          </a:blip>
          <a:srcRect/>
          <a:stretch/>
        </p:blipFill>
        <p:spPr>
          <a:xfrm>
            <a:off x="-533333" y="1156587"/>
            <a:ext cx="19352382" cy="47085"/>
          </a:xfrm>
          <a:prstGeom prst="rect">
            <a:avLst/>
          </a:prstGeom>
          <a:noFill/>
          <a:ln>
            <a:noFill/>
          </a:ln>
        </p:spPr>
      </p:pic>
      <p:sp>
        <p:nvSpPr>
          <p:cNvPr id="514" name="Google Shape;514;p35"/>
          <p:cNvSpPr txBox="1"/>
          <p:nvPr/>
        </p:nvSpPr>
        <p:spPr>
          <a:xfrm>
            <a:off x="2383700" y="2575175"/>
            <a:ext cx="13153800" cy="2822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400" u="sng">
                <a:solidFill>
                  <a:srgbClr val="694680"/>
                </a:solidFill>
                <a:latin typeface="Comfortaa"/>
                <a:ea typeface="Comfortaa"/>
                <a:cs typeface="Comfortaa"/>
                <a:sym typeface="Comfortaa"/>
              </a:rPr>
              <a:t>Recommendation</a:t>
            </a:r>
            <a:endParaRPr sz="3400" u="sng">
              <a:solidFill>
                <a:srgbClr val="694680"/>
              </a:solidFill>
              <a:latin typeface="Comfortaa"/>
              <a:ea typeface="Comfortaa"/>
              <a:cs typeface="Comfortaa"/>
              <a:sym typeface="Comfortaa"/>
            </a:endParaRPr>
          </a:p>
          <a:p>
            <a:pPr marL="457200" lvl="0" indent="0" algn="l" rtl="0">
              <a:spcBef>
                <a:spcPts val="0"/>
              </a:spcBef>
              <a:spcAft>
                <a:spcPts val="0"/>
              </a:spcAft>
              <a:buNone/>
            </a:pPr>
            <a:endParaRPr sz="3400">
              <a:solidFill>
                <a:srgbClr val="694680"/>
              </a:solidFill>
              <a:latin typeface="Comfortaa"/>
              <a:ea typeface="Comfortaa"/>
              <a:cs typeface="Comfortaa"/>
              <a:sym typeface="Comfortaa"/>
            </a:endParaRPr>
          </a:p>
          <a:p>
            <a:pPr marL="0" lvl="0" indent="0" algn="l" rtl="0">
              <a:spcBef>
                <a:spcPts val="0"/>
              </a:spcBef>
              <a:spcAft>
                <a:spcPts val="0"/>
              </a:spcAft>
              <a:buClr>
                <a:srgbClr val="000000"/>
              </a:buClr>
              <a:buSzPts val="1100"/>
              <a:buFont typeface="Arial"/>
              <a:buNone/>
            </a:pPr>
            <a:r>
              <a:rPr lang="en-US" sz="3400">
                <a:solidFill>
                  <a:srgbClr val="694680"/>
                </a:solidFill>
                <a:latin typeface="Comfortaa"/>
                <a:ea typeface="Comfortaa"/>
                <a:cs typeface="Comfortaa"/>
                <a:sym typeface="Comfortaa"/>
              </a:rPr>
              <a:t>Based on the results, we clearly see a correlation between confirmed cases and international airline connections, and based on this information government officials should be able to determine in areas where applicable to impose lockdown/quarantine to address the increasing rate of covid cases, especially for places that has relatively high indegree/pagerank centrality.</a:t>
            </a:r>
            <a:endParaRPr sz="3400">
              <a:solidFill>
                <a:srgbClr val="694680"/>
              </a:solidFill>
              <a:latin typeface="Comfortaa"/>
              <a:ea typeface="Comfortaa"/>
              <a:cs typeface="Comfortaa"/>
              <a:sym typeface="Comfortaa"/>
            </a:endParaRPr>
          </a:p>
          <a:p>
            <a:pPr marL="457200" lvl="0" indent="0" algn="l" rtl="0">
              <a:spcBef>
                <a:spcPts val="0"/>
              </a:spcBef>
              <a:spcAft>
                <a:spcPts val="0"/>
              </a:spcAft>
              <a:buNone/>
            </a:pPr>
            <a:endParaRPr sz="3900">
              <a:solidFill>
                <a:srgbClr val="694680"/>
              </a:solidFill>
              <a:latin typeface="Comfortaa"/>
              <a:ea typeface="Comfortaa"/>
              <a:cs typeface="Comfortaa"/>
              <a:sym typeface="Comfortaa"/>
            </a:endParaRPr>
          </a:p>
          <a:p>
            <a:pPr marL="457200" lvl="0" indent="0" algn="l" rtl="0">
              <a:spcBef>
                <a:spcPts val="0"/>
              </a:spcBef>
              <a:spcAft>
                <a:spcPts val="0"/>
              </a:spcAft>
              <a:buNone/>
            </a:pPr>
            <a:endParaRPr sz="3900">
              <a:solidFill>
                <a:srgbClr val="694680"/>
              </a:solidFill>
              <a:latin typeface="Comfortaa"/>
              <a:ea typeface="Comfortaa"/>
              <a:cs typeface="Comfortaa"/>
              <a:sym typeface="Comfortaa"/>
            </a:endParaRPr>
          </a:p>
          <a:p>
            <a:pPr marL="457200" lvl="0" indent="0" algn="l" rtl="0">
              <a:spcBef>
                <a:spcPts val="0"/>
              </a:spcBef>
              <a:spcAft>
                <a:spcPts val="0"/>
              </a:spcAft>
              <a:buNone/>
            </a:pPr>
            <a:endParaRPr sz="3900">
              <a:solidFill>
                <a:srgbClr val="694680"/>
              </a:solidFill>
              <a:latin typeface="Comfortaa"/>
              <a:ea typeface="Comfortaa"/>
              <a:cs typeface="Comfortaa"/>
              <a:sym typeface="Comfortaa"/>
            </a:endParaRPr>
          </a:p>
          <a:p>
            <a:pPr marL="457200" lvl="0" indent="0" algn="ctr" rtl="0">
              <a:spcBef>
                <a:spcPts val="0"/>
              </a:spcBef>
              <a:spcAft>
                <a:spcPts val="0"/>
              </a:spcAft>
              <a:buNone/>
            </a:pPr>
            <a:endParaRPr sz="4900">
              <a:solidFill>
                <a:srgbClr val="694680"/>
              </a:solidFill>
              <a:latin typeface="Comfortaa"/>
              <a:ea typeface="Comfortaa"/>
              <a:cs typeface="Comfortaa"/>
              <a:sym typeface="Comfortaa"/>
            </a:endParaRPr>
          </a:p>
        </p:txBody>
      </p:sp>
      <p:sp>
        <p:nvSpPr>
          <p:cNvPr id="515" name="Google Shape;515;p35"/>
          <p:cNvSpPr txBox="1"/>
          <p:nvPr/>
        </p:nvSpPr>
        <p:spPr>
          <a:xfrm>
            <a:off x="735650" y="180375"/>
            <a:ext cx="17165400" cy="976200"/>
          </a:xfrm>
          <a:prstGeom prst="rect">
            <a:avLst/>
          </a:prstGeom>
          <a:noFill/>
          <a:ln>
            <a:noFill/>
          </a:ln>
        </p:spPr>
        <p:txBody>
          <a:bodyPr spcFirstLastPara="1" wrap="square" lIns="91425" tIns="91425" rIns="91425" bIns="91425" anchor="t" anchorCtr="0">
            <a:noAutofit/>
          </a:bodyPr>
          <a:lstStyle/>
          <a:p>
            <a:pPr marL="457200" lvl="0" indent="0" algn="ctr" rtl="0">
              <a:spcBef>
                <a:spcPts val="0"/>
              </a:spcBef>
              <a:spcAft>
                <a:spcPts val="0"/>
              </a:spcAft>
              <a:buClr>
                <a:schemeClr val="dk1"/>
              </a:buClr>
              <a:buSzPts val="1100"/>
              <a:buFont typeface="Arial"/>
              <a:buNone/>
            </a:pPr>
            <a:r>
              <a:rPr lang="en-US" sz="4900">
                <a:solidFill>
                  <a:srgbClr val="694680"/>
                </a:solidFill>
                <a:latin typeface="Comfortaa"/>
                <a:ea typeface="Comfortaa"/>
                <a:cs typeface="Comfortaa"/>
                <a:sym typeface="Comfortaa"/>
              </a:rPr>
              <a:t>Should states enforce border control regulations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694680"/>
        </a:solidFill>
        <a:effectLst/>
      </p:bgPr>
    </p:bg>
    <p:spTree>
      <p:nvGrpSpPr>
        <p:cNvPr id="1" name="Shape 519"/>
        <p:cNvGrpSpPr/>
        <p:nvPr/>
      </p:nvGrpSpPr>
      <p:grpSpPr>
        <a:xfrm>
          <a:off x="0" y="0"/>
          <a:ext cx="0" cy="0"/>
          <a:chOff x="0" y="0"/>
          <a:chExt cx="0" cy="0"/>
        </a:xfrm>
      </p:grpSpPr>
      <p:sp>
        <p:nvSpPr>
          <p:cNvPr id="520" name="Google Shape;520;p36"/>
          <p:cNvSpPr txBox="1"/>
          <p:nvPr/>
        </p:nvSpPr>
        <p:spPr>
          <a:xfrm>
            <a:off x="4447500" y="4402075"/>
            <a:ext cx="9393000" cy="1794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400">
                <a:solidFill>
                  <a:schemeClr val="lt1"/>
                </a:solidFill>
                <a:latin typeface="Comfortaa"/>
                <a:ea typeface="Comfortaa"/>
                <a:cs typeface="Comfortaa"/>
                <a:sym typeface="Comfortaa"/>
              </a:rPr>
              <a:t>Thank you!</a:t>
            </a:r>
            <a:endParaRPr sz="7400">
              <a:solidFill>
                <a:schemeClr val="lt1"/>
              </a:solidFill>
              <a:latin typeface="Comfortaa"/>
              <a:ea typeface="Comfortaa"/>
              <a:cs typeface="Comfortaa"/>
              <a:sym typeface="Comfortaa"/>
            </a:endParaRPr>
          </a:p>
          <a:p>
            <a:pPr marL="0" lvl="0" indent="0" algn="ctr" rtl="0">
              <a:spcBef>
                <a:spcPts val="0"/>
              </a:spcBef>
              <a:spcAft>
                <a:spcPts val="0"/>
              </a:spcAft>
              <a:buNone/>
            </a:pPr>
            <a:r>
              <a:rPr lang="en-US" sz="7400">
                <a:solidFill>
                  <a:schemeClr val="lt1"/>
                </a:solidFill>
                <a:latin typeface="Comfortaa"/>
                <a:ea typeface="Comfortaa"/>
                <a:cs typeface="Comfortaa"/>
                <a:sym typeface="Comfortaa"/>
              </a:rPr>
              <a:t>Questions?</a:t>
            </a:r>
            <a:endParaRPr sz="7400">
              <a:solidFill>
                <a:schemeClr val="lt1"/>
              </a:solidFill>
              <a:latin typeface="Comfortaa"/>
              <a:ea typeface="Comfortaa"/>
              <a:cs typeface="Comfortaa"/>
              <a:sym typeface="Comfortaa"/>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Shape 109"/>
        <p:cNvGrpSpPr/>
        <p:nvPr/>
      </p:nvGrpSpPr>
      <p:grpSpPr>
        <a:xfrm>
          <a:off x="0" y="0"/>
          <a:ext cx="0" cy="0"/>
          <a:chOff x="0" y="0"/>
          <a:chExt cx="0" cy="0"/>
        </a:xfrm>
      </p:grpSpPr>
      <p:pic>
        <p:nvPicPr>
          <p:cNvPr id="110" name="Google Shape;110;p15"/>
          <p:cNvPicPr preferRelativeResize="0"/>
          <p:nvPr/>
        </p:nvPicPr>
        <p:blipFill rotWithShape="1">
          <a:blip r:embed="rId3">
            <a:alphaModFix/>
          </a:blip>
          <a:srcRect/>
          <a:stretch/>
        </p:blipFill>
        <p:spPr>
          <a:xfrm>
            <a:off x="-533333" y="1156587"/>
            <a:ext cx="19352382" cy="47085"/>
          </a:xfrm>
          <a:prstGeom prst="rect">
            <a:avLst/>
          </a:prstGeom>
          <a:noFill/>
          <a:ln>
            <a:noFill/>
          </a:ln>
        </p:spPr>
      </p:pic>
      <p:pic>
        <p:nvPicPr>
          <p:cNvPr id="111" name="Google Shape;111;p15"/>
          <p:cNvPicPr preferRelativeResize="0"/>
          <p:nvPr/>
        </p:nvPicPr>
        <p:blipFill rotWithShape="1">
          <a:blip r:embed="rId4">
            <a:alphaModFix/>
          </a:blip>
          <a:srcRect/>
          <a:stretch/>
        </p:blipFill>
        <p:spPr>
          <a:xfrm rot="5400000">
            <a:off x="1324631" y="4114171"/>
            <a:ext cx="3010143" cy="3010143"/>
          </a:xfrm>
          <a:prstGeom prst="rect">
            <a:avLst/>
          </a:prstGeom>
          <a:noFill/>
          <a:ln>
            <a:noFill/>
          </a:ln>
        </p:spPr>
      </p:pic>
      <p:pic>
        <p:nvPicPr>
          <p:cNvPr id="112" name="Google Shape;112;p15"/>
          <p:cNvPicPr preferRelativeResize="0"/>
          <p:nvPr/>
        </p:nvPicPr>
        <p:blipFill rotWithShape="1">
          <a:blip r:embed="rId5">
            <a:alphaModFix/>
          </a:blip>
          <a:srcRect/>
          <a:stretch/>
        </p:blipFill>
        <p:spPr>
          <a:xfrm rot="5400000">
            <a:off x="5521067" y="4114171"/>
            <a:ext cx="3010143" cy="3010143"/>
          </a:xfrm>
          <a:prstGeom prst="rect">
            <a:avLst/>
          </a:prstGeom>
          <a:noFill/>
          <a:ln>
            <a:noFill/>
          </a:ln>
        </p:spPr>
      </p:pic>
      <p:pic>
        <p:nvPicPr>
          <p:cNvPr id="113" name="Google Shape;113;p15"/>
          <p:cNvPicPr preferRelativeResize="0"/>
          <p:nvPr/>
        </p:nvPicPr>
        <p:blipFill rotWithShape="1">
          <a:blip r:embed="rId6">
            <a:alphaModFix/>
          </a:blip>
          <a:srcRect/>
          <a:stretch/>
        </p:blipFill>
        <p:spPr>
          <a:xfrm rot="5400000">
            <a:off x="13913938" y="4114171"/>
            <a:ext cx="3010143" cy="3010143"/>
          </a:xfrm>
          <a:prstGeom prst="rect">
            <a:avLst/>
          </a:prstGeom>
          <a:noFill/>
          <a:ln>
            <a:noFill/>
          </a:ln>
        </p:spPr>
      </p:pic>
      <p:pic>
        <p:nvPicPr>
          <p:cNvPr id="114" name="Google Shape;114;p15"/>
          <p:cNvPicPr preferRelativeResize="0"/>
          <p:nvPr/>
        </p:nvPicPr>
        <p:blipFill rotWithShape="1">
          <a:blip r:embed="rId7">
            <a:alphaModFix/>
          </a:blip>
          <a:srcRect/>
          <a:stretch/>
        </p:blipFill>
        <p:spPr>
          <a:xfrm rot="5400000">
            <a:off x="9717503" y="4114171"/>
            <a:ext cx="3010143" cy="3010143"/>
          </a:xfrm>
          <a:prstGeom prst="rect">
            <a:avLst/>
          </a:prstGeom>
          <a:noFill/>
          <a:ln>
            <a:noFill/>
          </a:ln>
        </p:spPr>
      </p:pic>
      <p:sp>
        <p:nvSpPr>
          <p:cNvPr id="115" name="Google Shape;115;p15"/>
          <p:cNvSpPr txBox="1"/>
          <p:nvPr/>
        </p:nvSpPr>
        <p:spPr>
          <a:xfrm>
            <a:off x="6839300" y="532575"/>
            <a:ext cx="5521800" cy="67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000" b="1">
                <a:solidFill>
                  <a:srgbClr val="694680"/>
                </a:solidFill>
                <a:latin typeface="Comfortaa"/>
                <a:ea typeface="Comfortaa"/>
                <a:cs typeface="Comfortaa"/>
                <a:sym typeface="Comfortaa"/>
              </a:rPr>
              <a:t>Presentation Overview</a:t>
            </a:r>
            <a:endParaRPr sz="3000" b="1">
              <a:solidFill>
                <a:srgbClr val="694680"/>
              </a:solidFill>
              <a:latin typeface="Comfortaa"/>
              <a:ea typeface="Comfortaa"/>
              <a:cs typeface="Comfortaa"/>
              <a:sym typeface="Comfortaa"/>
            </a:endParaRPr>
          </a:p>
        </p:txBody>
      </p:sp>
      <p:sp>
        <p:nvSpPr>
          <p:cNvPr id="116" name="Google Shape;116;p15"/>
          <p:cNvSpPr txBox="1"/>
          <p:nvPr/>
        </p:nvSpPr>
        <p:spPr>
          <a:xfrm>
            <a:off x="9757913" y="5123700"/>
            <a:ext cx="2976600" cy="1074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900" b="1">
                <a:solidFill>
                  <a:srgbClr val="694680"/>
                </a:solidFill>
                <a:latin typeface="Comfortaa"/>
                <a:ea typeface="Comfortaa"/>
                <a:cs typeface="Comfortaa"/>
                <a:sym typeface="Comfortaa"/>
              </a:rPr>
              <a:t>Findings Insights</a:t>
            </a:r>
            <a:endParaRPr sz="2900" b="1">
              <a:solidFill>
                <a:srgbClr val="694680"/>
              </a:solidFill>
              <a:latin typeface="Comfortaa"/>
              <a:ea typeface="Comfortaa"/>
              <a:cs typeface="Comfortaa"/>
              <a:sym typeface="Comfortaa"/>
            </a:endParaRPr>
          </a:p>
        </p:txBody>
      </p:sp>
      <p:sp>
        <p:nvSpPr>
          <p:cNvPr id="117" name="Google Shape;117;p15"/>
          <p:cNvSpPr txBox="1"/>
          <p:nvPr/>
        </p:nvSpPr>
        <p:spPr>
          <a:xfrm>
            <a:off x="14239225" y="5330150"/>
            <a:ext cx="3337500" cy="84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800">
                <a:solidFill>
                  <a:schemeClr val="lt1"/>
                </a:solidFill>
                <a:latin typeface="Comfortaa"/>
                <a:ea typeface="Comfortaa"/>
                <a:cs typeface="Comfortaa"/>
                <a:sym typeface="Comfortaa"/>
              </a:rPr>
              <a:t>Limitations</a:t>
            </a:r>
            <a:endParaRPr sz="2800">
              <a:solidFill>
                <a:schemeClr val="lt1"/>
              </a:solidFill>
              <a:latin typeface="Comfortaa"/>
              <a:ea typeface="Comfortaa"/>
              <a:cs typeface="Comfortaa"/>
              <a:sym typeface="Comfortaa"/>
            </a:endParaRPr>
          </a:p>
        </p:txBody>
      </p:sp>
      <p:sp>
        <p:nvSpPr>
          <p:cNvPr id="118" name="Google Shape;118;p15"/>
          <p:cNvSpPr txBox="1"/>
          <p:nvPr/>
        </p:nvSpPr>
        <p:spPr>
          <a:xfrm>
            <a:off x="5492675" y="5236500"/>
            <a:ext cx="3085800" cy="848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3100">
                <a:solidFill>
                  <a:srgbClr val="694680"/>
                </a:solidFill>
                <a:latin typeface="Comfortaa"/>
                <a:ea typeface="Comfortaa"/>
                <a:cs typeface="Comfortaa"/>
                <a:sym typeface="Comfortaa"/>
              </a:rPr>
              <a:t>Analysis</a:t>
            </a:r>
            <a:endParaRPr sz="3100">
              <a:solidFill>
                <a:srgbClr val="694680"/>
              </a:solidFill>
              <a:latin typeface="Comfortaa"/>
              <a:ea typeface="Comfortaa"/>
              <a:cs typeface="Comfortaa"/>
              <a:sym typeface="Comfortaa"/>
            </a:endParaRPr>
          </a:p>
        </p:txBody>
      </p:sp>
      <p:sp>
        <p:nvSpPr>
          <p:cNvPr id="119" name="Google Shape;119;p15"/>
          <p:cNvSpPr txBox="1"/>
          <p:nvPr/>
        </p:nvSpPr>
        <p:spPr>
          <a:xfrm>
            <a:off x="1267850" y="5340600"/>
            <a:ext cx="3085800" cy="848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700">
                <a:solidFill>
                  <a:srgbClr val="694680"/>
                </a:solidFill>
                <a:latin typeface="Comfortaa"/>
                <a:ea typeface="Comfortaa"/>
                <a:cs typeface="Comfortaa"/>
                <a:sym typeface="Comfortaa"/>
              </a:rPr>
              <a:t>Background</a:t>
            </a:r>
            <a:endParaRPr sz="2700">
              <a:solidFill>
                <a:srgbClr val="694680"/>
              </a:solidFill>
              <a:latin typeface="Comfortaa"/>
              <a:ea typeface="Comfortaa"/>
              <a:cs typeface="Comfortaa"/>
              <a:sym typeface="Comfortaa"/>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694680"/>
        </a:solidFill>
        <a:effectLst/>
      </p:bgPr>
    </p:bg>
    <p:spTree>
      <p:nvGrpSpPr>
        <p:cNvPr id="1" name="Shape 123"/>
        <p:cNvGrpSpPr/>
        <p:nvPr/>
      </p:nvGrpSpPr>
      <p:grpSpPr>
        <a:xfrm>
          <a:off x="0" y="0"/>
          <a:ext cx="0" cy="0"/>
          <a:chOff x="0" y="0"/>
          <a:chExt cx="0" cy="0"/>
        </a:xfrm>
      </p:grpSpPr>
      <p:sp>
        <p:nvSpPr>
          <p:cNvPr id="124" name="Google Shape;124;p16"/>
          <p:cNvSpPr txBox="1"/>
          <p:nvPr/>
        </p:nvSpPr>
        <p:spPr>
          <a:xfrm>
            <a:off x="7792350" y="6362800"/>
            <a:ext cx="11130900" cy="1794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7400">
                <a:solidFill>
                  <a:schemeClr val="lt1"/>
                </a:solidFill>
                <a:latin typeface="Comfortaa"/>
                <a:ea typeface="Comfortaa"/>
                <a:cs typeface="Comfortaa"/>
                <a:sym typeface="Comfortaa"/>
              </a:rPr>
              <a:t>Background and Preparations</a:t>
            </a:r>
            <a:endParaRPr sz="7400">
              <a:solidFill>
                <a:schemeClr val="lt1"/>
              </a:solidFill>
              <a:latin typeface="Comfortaa"/>
              <a:ea typeface="Comfortaa"/>
              <a:cs typeface="Comfortaa"/>
              <a:sym typeface="Comfortaa"/>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Shape 128"/>
        <p:cNvGrpSpPr/>
        <p:nvPr/>
      </p:nvGrpSpPr>
      <p:grpSpPr>
        <a:xfrm>
          <a:off x="0" y="0"/>
          <a:ext cx="0" cy="0"/>
          <a:chOff x="0" y="0"/>
          <a:chExt cx="0" cy="0"/>
        </a:xfrm>
      </p:grpSpPr>
      <p:pic>
        <p:nvPicPr>
          <p:cNvPr id="129" name="Google Shape;129;p17"/>
          <p:cNvPicPr preferRelativeResize="0"/>
          <p:nvPr/>
        </p:nvPicPr>
        <p:blipFill rotWithShape="1">
          <a:blip r:embed="rId3">
            <a:alphaModFix/>
          </a:blip>
          <a:srcRect/>
          <a:stretch/>
        </p:blipFill>
        <p:spPr>
          <a:xfrm>
            <a:off x="-533333" y="1156587"/>
            <a:ext cx="19352382" cy="47085"/>
          </a:xfrm>
          <a:prstGeom prst="rect">
            <a:avLst/>
          </a:prstGeom>
          <a:noFill/>
          <a:ln>
            <a:noFill/>
          </a:ln>
        </p:spPr>
      </p:pic>
      <p:sp>
        <p:nvSpPr>
          <p:cNvPr id="130" name="Google Shape;130;p17"/>
          <p:cNvSpPr txBox="1"/>
          <p:nvPr/>
        </p:nvSpPr>
        <p:spPr>
          <a:xfrm>
            <a:off x="9196575" y="485475"/>
            <a:ext cx="6536400" cy="671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US" sz="3000" b="1">
                <a:solidFill>
                  <a:srgbClr val="694680"/>
                </a:solidFill>
                <a:latin typeface="Comfortaa"/>
                <a:ea typeface="Comfortaa"/>
                <a:cs typeface="Comfortaa"/>
                <a:sym typeface="Comfortaa"/>
              </a:rPr>
              <a:t>      Project Goal</a:t>
            </a:r>
            <a:endParaRPr sz="3000" b="1">
              <a:solidFill>
                <a:srgbClr val="694680"/>
              </a:solidFill>
              <a:latin typeface="Comfortaa"/>
              <a:ea typeface="Comfortaa"/>
              <a:cs typeface="Comfortaa"/>
              <a:sym typeface="Comfortaa"/>
            </a:endParaRPr>
          </a:p>
        </p:txBody>
      </p:sp>
      <p:pic>
        <p:nvPicPr>
          <p:cNvPr id="131" name="Google Shape;131;p17"/>
          <p:cNvPicPr preferRelativeResize="0"/>
          <p:nvPr/>
        </p:nvPicPr>
        <p:blipFill rotWithShape="1">
          <a:blip r:embed="rId4">
            <a:alphaModFix/>
          </a:blip>
          <a:srcRect l="3493" t="6800" b="-6800"/>
          <a:stretch/>
        </p:blipFill>
        <p:spPr>
          <a:xfrm>
            <a:off x="722675" y="1920250"/>
            <a:ext cx="8258152" cy="3663562"/>
          </a:xfrm>
          <a:prstGeom prst="rect">
            <a:avLst/>
          </a:prstGeom>
          <a:noFill/>
          <a:ln>
            <a:noFill/>
          </a:ln>
        </p:spPr>
      </p:pic>
      <p:pic>
        <p:nvPicPr>
          <p:cNvPr id="132" name="Google Shape;132;p17"/>
          <p:cNvPicPr preferRelativeResize="0"/>
          <p:nvPr/>
        </p:nvPicPr>
        <p:blipFill rotWithShape="1">
          <a:blip r:embed="rId5">
            <a:alphaModFix/>
          </a:blip>
          <a:srcRect t="43579"/>
          <a:stretch/>
        </p:blipFill>
        <p:spPr>
          <a:xfrm>
            <a:off x="9196575" y="5873550"/>
            <a:ext cx="8258150" cy="3386650"/>
          </a:xfrm>
          <a:prstGeom prst="rect">
            <a:avLst/>
          </a:prstGeom>
          <a:noFill/>
          <a:ln>
            <a:noFill/>
          </a:ln>
        </p:spPr>
      </p:pic>
      <p:sp>
        <p:nvSpPr>
          <p:cNvPr id="133" name="Google Shape;133;p17"/>
          <p:cNvSpPr txBox="1"/>
          <p:nvPr/>
        </p:nvSpPr>
        <p:spPr>
          <a:xfrm>
            <a:off x="9689700" y="3052950"/>
            <a:ext cx="14680500" cy="171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000">
                <a:latin typeface="Comfortaa"/>
                <a:ea typeface="Comfortaa"/>
                <a:cs typeface="Comfortaa"/>
                <a:sym typeface="Comfortaa"/>
              </a:rPr>
              <a:t>COVID-19 transformed our lives</a:t>
            </a:r>
            <a:endParaRPr sz="3000">
              <a:latin typeface="Comfortaa"/>
              <a:ea typeface="Comfortaa"/>
              <a:cs typeface="Comfortaa"/>
              <a:sym typeface="Comfortaa"/>
            </a:endParaRPr>
          </a:p>
        </p:txBody>
      </p:sp>
      <p:sp>
        <p:nvSpPr>
          <p:cNvPr id="134" name="Google Shape;134;p17"/>
          <p:cNvSpPr txBox="1"/>
          <p:nvPr/>
        </p:nvSpPr>
        <p:spPr>
          <a:xfrm>
            <a:off x="1320000" y="6613925"/>
            <a:ext cx="7063500" cy="1905900"/>
          </a:xfrm>
          <a:prstGeom prst="rect">
            <a:avLst/>
          </a:prstGeom>
          <a:noFill/>
          <a:ln>
            <a:noFill/>
          </a:ln>
        </p:spPr>
        <p:txBody>
          <a:bodyPr spcFirstLastPara="1" wrap="square" lIns="91425" tIns="91425" rIns="91425" bIns="91425" anchor="t" anchorCtr="0">
            <a:noAutofit/>
          </a:bodyPr>
          <a:lstStyle/>
          <a:p>
            <a:pPr marL="0" lvl="0" indent="0" algn="l" rtl="0">
              <a:spcBef>
                <a:spcPts val="2200"/>
              </a:spcBef>
              <a:spcAft>
                <a:spcPts val="0"/>
              </a:spcAft>
              <a:buNone/>
            </a:pPr>
            <a:r>
              <a:rPr lang="en-US" sz="2700">
                <a:latin typeface="Comfortaa"/>
                <a:ea typeface="Comfortaa"/>
                <a:cs typeface="Comfortaa"/>
                <a:sym typeface="Comfortaa"/>
              </a:rPr>
              <a:t>We want to know </a:t>
            </a:r>
            <a:endParaRPr sz="2700">
              <a:latin typeface="Comfortaa"/>
              <a:ea typeface="Comfortaa"/>
              <a:cs typeface="Comfortaa"/>
              <a:sym typeface="Comfortaa"/>
            </a:endParaRPr>
          </a:p>
          <a:p>
            <a:pPr marL="457200" lvl="0" indent="-400050" algn="l" rtl="0">
              <a:spcBef>
                <a:spcPts val="2200"/>
              </a:spcBef>
              <a:spcAft>
                <a:spcPts val="0"/>
              </a:spcAft>
              <a:buSzPts val="2700"/>
              <a:buFont typeface="Comfortaa"/>
              <a:buChar char="●"/>
            </a:pPr>
            <a:r>
              <a:rPr lang="en-US" sz="2700">
                <a:latin typeface="Comfortaa"/>
                <a:ea typeface="Comfortaa"/>
                <a:cs typeface="Comfortaa"/>
                <a:sym typeface="Comfortaa"/>
              </a:rPr>
              <a:t>how airport traffic has contributed to transmission of COVID-19 </a:t>
            </a:r>
            <a:endParaRPr sz="2700">
              <a:latin typeface="Comfortaa"/>
              <a:ea typeface="Comfortaa"/>
              <a:cs typeface="Comfortaa"/>
              <a:sym typeface="Comfortaa"/>
            </a:endParaRPr>
          </a:p>
          <a:p>
            <a:pPr marL="457200" lvl="0" indent="-400050" algn="l" rtl="0">
              <a:spcBef>
                <a:spcPts val="0"/>
              </a:spcBef>
              <a:spcAft>
                <a:spcPts val="0"/>
              </a:spcAft>
              <a:buSzPts val="2700"/>
              <a:buFont typeface="Comfortaa"/>
              <a:buChar char="●"/>
            </a:pPr>
            <a:r>
              <a:rPr lang="en-US" sz="2700">
                <a:latin typeface="Comfortaa"/>
                <a:ea typeface="Comfortaa"/>
                <a:cs typeface="Comfortaa"/>
                <a:sym typeface="Comfortaa"/>
              </a:rPr>
              <a:t>policy recommendation for border control</a:t>
            </a:r>
            <a:endParaRPr sz="2700">
              <a:latin typeface="Comfortaa"/>
              <a:ea typeface="Comfortaa"/>
              <a:cs typeface="Comfortaa"/>
              <a:sym typeface="Comfortaa"/>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Shape 138"/>
        <p:cNvGrpSpPr/>
        <p:nvPr/>
      </p:nvGrpSpPr>
      <p:grpSpPr>
        <a:xfrm>
          <a:off x="0" y="0"/>
          <a:ext cx="0" cy="0"/>
          <a:chOff x="0" y="0"/>
          <a:chExt cx="0" cy="0"/>
        </a:xfrm>
      </p:grpSpPr>
      <p:pic>
        <p:nvPicPr>
          <p:cNvPr id="139" name="Google Shape;139;p18"/>
          <p:cNvPicPr preferRelativeResize="0"/>
          <p:nvPr/>
        </p:nvPicPr>
        <p:blipFill rotWithShape="1">
          <a:blip r:embed="rId3">
            <a:alphaModFix/>
          </a:blip>
          <a:srcRect/>
          <a:stretch/>
        </p:blipFill>
        <p:spPr>
          <a:xfrm>
            <a:off x="-533333" y="1156587"/>
            <a:ext cx="19352382" cy="47085"/>
          </a:xfrm>
          <a:prstGeom prst="rect">
            <a:avLst/>
          </a:prstGeom>
          <a:noFill/>
          <a:ln>
            <a:noFill/>
          </a:ln>
        </p:spPr>
      </p:pic>
      <p:sp>
        <p:nvSpPr>
          <p:cNvPr id="140" name="Google Shape;140;p18"/>
          <p:cNvSpPr txBox="1"/>
          <p:nvPr/>
        </p:nvSpPr>
        <p:spPr>
          <a:xfrm>
            <a:off x="4252875" y="1905825"/>
            <a:ext cx="6141300" cy="7589100"/>
          </a:xfrm>
          <a:prstGeom prst="rect">
            <a:avLst/>
          </a:prstGeom>
          <a:noFill/>
          <a:ln>
            <a:noFill/>
          </a:ln>
        </p:spPr>
        <p:txBody>
          <a:bodyPr spcFirstLastPara="1" wrap="square" lIns="167625" tIns="167625" rIns="167625" bIns="167625" anchor="t" anchorCtr="0">
            <a:noAutofit/>
          </a:bodyPr>
          <a:lstStyle/>
          <a:p>
            <a:pPr marL="838200" lvl="0" indent="-558800" algn="l" rtl="0">
              <a:lnSpc>
                <a:spcPct val="150000"/>
              </a:lnSpc>
              <a:spcBef>
                <a:spcPts val="0"/>
              </a:spcBef>
              <a:spcAft>
                <a:spcPts val="0"/>
              </a:spcAft>
              <a:buSzPts val="2200"/>
              <a:buFont typeface="Comfortaa"/>
              <a:buChar char="●"/>
            </a:pPr>
            <a:r>
              <a:rPr lang="en-US" sz="2200">
                <a:latin typeface="Comfortaa"/>
                <a:ea typeface="Comfortaa"/>
                <a:cs typeface="Comfortaa"/>
                <a:sym typeface="Comfortaa"/>
              </a:rPr>
              <a:t>daily confirmed COVID-19 cases</a:t>
            </a:r>
            <a:endParaRPr sz="2200">
              <a:latin typeface="Comfortaa"/>
              <a:ea typeface="Comfortaa"/>
              <a:cs typeface="Comfortaa"/>
              <a:sym typeface="Comfortaa"/>
            </a:endParaRPr>
          </a:p>
          <a:p>
            <a:pPr marL="0" lvl="0" indent="0" algn="l" rtl="0">
              <a:lnSpc>
                <a:spcPct val="150000"/>
              </a:lnSpc>
              <a:spcBef>
                <a:spcPts val="0"/>
              </a:spcBef>
              <a:spcAft>
                <a:spcPts val="0"/>
              </a:spcAft>
              <a:buNone/>
            </a:pPr>
            <a:endParaRPr sz="2200">
              <a:latin typeface="Comfortaa"/>
              <a:ea typeface="Comfortaa"/>
              <a:cs typeface="Comfortaa"/>
              <a:sym typeface="Comfortaa"/>
            </a:endParaRPr>
          </a:p>
          <a:p>
            <a:pPr marL="838200" lvl="0" indent="-558800" algn="l" rtl="0">
              <a:lnSpc>
                <a:spcPct val="150000"/>
              </a:lnSpc>
              <a:spcBef>
                <a:spcPts val="0"/>
              </a:spcBef>
              <a:spcAft>
                <a:spcPts val="0"/>
              </a:spcAft>
              <a:buSzPts val="2200"/>
              <a:buFont typeface="Comfortaa"/>
              <a:buChar char="●"/>
            </a:pPr>
            <a:r>
              <a:rPr lang="en-US" sz="2200">
                <a:latin typeface="Comfortaa"/>
                <a:ea typeface="Comfortaa"/>
                <a:cs typeface="Comfortaa"/>
                <a:sym typeface="Comfortaa"/>
              </a:rPr>
              <a:t>Airline route</a:t>
            </a:r>
            <a:endParaRPr sz="2200">
              <a:latin typeface="Comfortaa"/>
              <a:ea typeface="Comfortaa"/>
              <a:cs typeface="Comfortaa"/>
              <a:sym typeface="Comfortaa"/>
            </a:endParaRPr>
          </a:p>
          <a:p>
            <a:pPr marL="838200" lvl="0" indent="-558800" algn="l" rtl="0">
              <a:lnSpc>
                <a:spcPct val="150000"/>
              </a:lnSpc>
              <a:spcBef>
                <a:spcPts val="0"/>
              </a:spcBef>
              <a:spcAft>
                <a:spcPts val="0"/>
              </a:spcAft>
              <a:buSzPts val="2200"/>
              <a:buFont typeface="Comfortaa"/>
              <a:buChar char="●"/>
            </a:pPr>
            <a:r>
              <a:rPr lang="en-US" sz="2200">
                <a:latin typeface="Comfortaa"/>
                <a:ea typeface="Comfortaa"/>
                <a:cs typeface="Comfortaa"/>
                <a:sym typeface="Comfortaa"/>
              </a:rPr>
              <a:t>Airline traffic</a:t>
            </a:r>
            <a:endParaRPr sz="2200">
              <a:latin typeface="Comfortaa"/>
              <a:ea typeface="Comfortaa"/>
              <a:cs typeface="Comfortaa"/>
              <a:sym typeface="Comfortaa"/>
            </a:endParaRPr>
          </a:p>
          <a:p>
            <a:pPr marL="838200" lvl="0" indent="-558800" algn="l" rtl="0">
              <a:lnSpc>
                <a:spcPct val="150000"/>
              </a:lnSpc>
              <a:spcBef>
                <a:spcPts val="0"/>
              </a:spcBef>
              <a:spcAft>
                <a:spcPts val="0"/>
              </a:spcAft>
              <a:buSzPts val="2200"/>
              <a:buFont typeface="Comfortaa"/>
              <a:buChar char="●"/>
            </a:pPr>
            <a:r>
              <a:rPr lang="en-US" sz="2200">
                <a:latin typeface="Comfortaa"/>
                <a:ea typeface="Comfortaa"/>
                <a:cs typeface="Comfortaa"/>
                <a:sym typeface="Comfortaa"/>
              </a:rPr>
              <a:t>number of 2019 visitors</a:t>
            </a:r>
            <a:endParaRPr sz="2200">
              <a:latin typeface="Comfortaa"/>
              <a:ea typeface="Comfortaa"/>
              <a:cs typeface="Comfortaa"/>
              <a:sym typeface="Comfortaa"/>
            </a:endParaRPr>
          </a:p>
          <a:p>
            <a:pPr marL="0" lvl="0" indent="0" algn="l" rtl="0">
              <a:lnSpc>
                <a:spcPct val="150000"/>
              </a:lnSpc>
              <a:spcBef>
                <a:spcPts val="0"/>
              </a:spcBef>
              <a:spcAft>
                <a:spcPts val="0"/>
              </a:spcAft>
              <a:buNone/>
            </a:pPr>
            <a:endParaRPr sz="2200">
              <a:latin typeface="Comfortaa"/>
              <a:ea typeface="Comfortaa"/>
              <a:cs typeface="Comfortaa"/>
              <a:sym typeface="Comfortaa"/>
            </a:endParaRPr>
          </a:p>
          <a:p>
            <a:pPr marL="838200" lvl="0" indent="-558800" algn="l" rtl="0">
              <a:lnSpc>
                <a:spcPct val="150000"/>
              </a:lnSpc>
              <a:spcBef>
                <a:spcPts val="0"/>
              </a:spcBef>
              <a:spcAft>
                <a:spcPts val="0"/>
              </a:spcAft>
              <a:buSzPts val="2200"/>
              <a:buFont typeface="Comfortaa"/>
              <a:buChar char="●"/>
            </a:pPr>
            <a:r>
              <a:rPr lang="en-US" sz="2200">
                <a:latin typeface="Comfortaa"/>
                <a:ea typeface="Comfortaa"/>
                <a:cs typeface="Comfortaa"/>
                <a:sym typeface="Comfortaa"/>
              </a:rPr>
              <a:t>population density, km</a:t>
            </a:r>
            <a:r>
              <a:rPr lang="en-US" sz="2200" baseline="30000">
                <a:latin typeface="Comfortaa"/>
                <a:ea typeface="Comfortaa"/>
                <a:cs typeface="Comfortaa"/>
                <a:sym typeface="Comfortaa"/>
              </a:rPr>
              <a:t>2</a:t>
            </a:r>
            <a:endParaRPr sz="2200" baseline="30000">
              <a:latin typeface="Comfortaa"/>
              <a:ea typeface="Comfortaa"/>
              <a:cs typeface="Comfortaa"/>
              <a:sym typeface="Comfortaa"/>
            </a:endParaRPr>
          </a:p>
          <a:p>
            <a:pPr marL="838200" lvl="0" indent="-558800" algn="l" rtl="0">
              <a:lnSpc>
                <a:spcPct val="150000"/>
              </a:lnSpc>
              <a:spcBef>
                <a:spcPts val="0"/>
              </a:spcBef>
              <a:spcAft>
                <a:spcPts val="0"/>
              </a:spcAft>
              <a:buSzPts val="2200"/>
              <a:buFont typeface="Comfortaa"/>
              <a:buChar char="●"/>
            </a:pPr>
            <a:r>
              <a:rPr lang="en-US" sz="2200">
                <a:latin typeface="Comfortaa"/>
                <a:ea typeface="Comfortaa"/>
                <a:cs typeface="Comfortaa"/>
                <a:sym typeface="Comfortaa"/>
              </a:rPr>
              <a:t>sex ratio</a:t>
            </a:r>
            <a:endParaRPr sz="2200">
              <a:latin typeface="Comfortaa"/>
              <a:ea typeface="Comfortaa"/>
              <a:cs typeface="Comfortaa"/>
              <a:sym typeface="Comfortaa"/>
            </a:endParaRPr>
          </a:p>
          <a:p>
            <a:pPr marL="838200" lvl="0" indent="-558800" algn="l" rtl="0">
              <a:lnSpc>
                <a:spcPct val="150000"/>
              </a:lnSpc>
              <a:spcBef>
                <a:spcPts val="0"/>
              </a:spcBef>
              <a:spcAft>
                <a:spcPts val="0"/>
              </a:spcAft>
              <a:buSzPts val="2200"/>
              <a:buFont typeface="Comfortaa"/>
              <a:buChar char="●"/>
            </a:pPr>
            <a:r>
              <a:rPr lang="en-US" sz="2200">
                <a:latin typeface="Comfortaa"/>
                <a:ea typeface="Comfortaa"/>
                <a:cs typeface="Comfortaa"/>
                <a:sym typeface="Comfortaa"/>
              </a:rPr>
              <a:t>median age</a:t>
            </a:r>
            <a:endParaRPr sz="2200">
              <a:latin typeface="Comfortaa"/>
              <a:ea typeface="Comfortaa"/>
              <a:cs typeface="Comfortaa"/>
              <a:sym typeface="Comfortaa"/>
            </a:endParaRPr>
          </a:p>
          <a:p>
            <a:pPr marL="0" lvl="0" indent="0" algn="l" rtl="0">
              <a:lnSpc>
                <a:spcPct val="150000"/>
              </a:lnSpc>
              <a:spcBef>
                <a:spcPts val="0"/>
              </a:spcBef>
              <a:spcAft>
                <a:spcPts val="0"/>
              </a:spcAft>
              <a:buNone/>
            </a:pPr>
            <a:endParaRPr sz="2200">
              <a:latin typeface="Comfortaa"/>
              <a:ea typeface="Comfortaa"/>
              <a:cs typeface="Comfortaa"/>
              <a:sym typeface="Comfortaa"/>
            </a:endParaRPr>
          </a:p>
          <a:p>
            <a:pPr marL="838200" lvl="0" indent="-558800" algn="l" rtl="0">
              <a:lnSpc>
                <a:spcPct val="150000"/>
              </a:lnSpc>
              <a:spcBef>
                <a:spcPts val="0"/>
              </a:spcBef>
              <a:spcAft>
                <a:spcPts val="0"/>
              </a:spcAft>
              <a:buSzPts val="2200"/>
              <a:buFont typeface="Comfortaa"/>
              <a:buChar char="●"/>
            </a:pPr>
            <a:r>
              <a:rPr lang="en-US" sz="2200">
                <a:latin typeface="Comfortaa"/>
                <a:ea typeface="Comfortaa"/>
                <a:cs typeface="Comfortaa"/>
                <a:sym typeface="Comfortaa"/>
              </a:rPr>
              <a:t>Gini Index</a:t>
            </a:r>
            <a:endParaRPr sz="2200">
              <a:latin typeface="Comfortaa"/>
              <a:ea typeface="Comfortaa"/>
              <a:cs typeface="Comfortaa"/>
              <a:sym typeface="Comfortaa"/>
            </a:endParaRPr>
          </a:p>
          <a:p>
            <a:pPr marL="838200" lvl="0" indent="-558800" algn="l" rtl="0">
              <a:lnSpc>
                <a:spcPct val="150000"/>
              </a:lnSpc>
              <a:spcBef>
                <a:spcPts val="0"/>
              </a:spcBef>
              <a:spcAft>
                <a:spcPts val="0"/>
              </a:spcAft>
              <a:buSzPts val="2200"/>
              <a:buFont typeface="Comfortaa"/>
              <a:buChar char="●"/>
            </a:pPr>
            <a:r>
              <a:rPr lang="en-US" sz="2200">
                <a:latin typeface="Comfortaa"/>
                <a:ea typeface="Comfortaa"/>
                <a:cs typeface="Comfortaa"/>
                <a:sym typeface="Comfortaa"/>
              </a:rPr>
              <a:t>GDP</a:t>
            </a:r>
            <a:endParaRPr sz="2200">
              <a:latin typeface="Comfortaa"/>
              <a:ea typeface="Comfortaa"/>
              <a:cs typeface="Comfortaa"/>
              <a:sym typeface="Comfortaa"/>
            </a:endParaRPr>
          </a:p>
          <a:p>
            <a:pPr marL="838200" lvl="0" indent="-558800" algn="l" rtl="0">
              <a:lnSpc>
                <a:spcPct val="150000"/>
              </a:lnSpc>
              <a:spcBef>
                <a:spcPts val="0"/>
              </a:spcBef>
              <a:spcAft>
                <a:spcPts val="0"/>
              </a:spcAft>
              <a:buSzPts val="2200"/>
              <a:buFont typeface="Comfortaa"/>
              <a:buChar char="●"/>
            </a:pPr>
            <a:r>
              <a:rPr lang="en-US" sz="2200">
                <a:latin typeface="Comfortaa"/>
                <a:ea typeface="Comfortaa"/>
                <a:cs typeface="Comfortaa"/>
                <a:sym typeface="Comfortaa"/>
              </a:rPr>
              <a:t>unemployment rate</a:t>
            </a:r>
            <a:endParaRPr sz="2200">
              <a:latin typeface="Comfortaa"/>
              <a:ea typeface="Comfortaa"/>
              <a:cs typeface="Comfortaa"/>
              <a:sym typeface="Comfortaa"/>
            </a:endParaRPr>
          </a:p>
        </p:txBody>
      </p:sp>
      <p:sp>
        <p:nvSpPr>
          <p:cNvPr id="141" name="Google Shape;141;p18"/>
          <p:cNvSpPr txBox="1"/>
          <p:nvPr/>
        </p:nvSpPr>
        <p:spPr>
          <a:xfrm>
            <a:off x="-105900" y="1782444"/>
            <a:ext cx="4572000" cy="7179300"/>
          </a:xfrm>
          <a:prstGeom prst="rect">
            <a:avLst/>
          </a:prstGeom>
          <a:noFill/>
          <a:ln>
            <a:noFill/>
          </a:ln>
        </p:spPr>
        <p:txBody>
          <a:bodyPr spcFirstLastPara="1" wrap="square" lIns="167625" tIns="167625" rIns="167625" bIns="167625" anchor="t" anchorCtr="0">
            <a:noAutofit/>
          </a:bodyPr>
          <a:lstStyle/>
          <a:p>
            <a:pPr marL="0" lvl="0" indent="0" algn="r" rtl="0">
              <a:spcBef>
                <a:spcPts val="0"/>
              </a:spcBef>
              <a:spcAft>
                <a:spcPts val="0"/>
              </a:spcAft>
              <a:buNone/>
            </a:pPr>
            <a:r>
              <a:rPr lang="en-US" sz="3300" b="1">
                <a:solidFill>
                  <a:srgbClr val="694680"/>
                </a:solidFill>
                <a:latin typeface="Comfortaa"/>
                <a:ea typeface="Comfortaa"/>
                <a:cs typeface="Comfortaa"/>
                <a:sym typeface="Comfortaa"/>
              </a:rPr>
              <a:t>Confirmed cases:</a:t>
            </a:r>
            <a:endParaRPr sz="3300" b="1">
              <a:solidFill>
                <a:srgbClr val="694680"/>
              </a:solidFill>
              <a:latin typeface="Comfortaa"/>
              <a:ea typeface="Comfortaa"/>
              <a:cs typeface="Comfortaa"/>
              <a:sym typeface="Comfortaa"/>
            </a:endParaRPr>
          </a:p>
          <a:p>
            <a:pPr marL="0" lvl="0" indent="0" algn="r" rtl="0">
              <a:spcBef>
                <a:spcPts val="0"/>
              </a:spcBef>
              <a:spcAft>
                <a:spcPts val="0"/>
              </a:spcAft>
              <a:buNone/>
            </a:pPr>
            <a:endParaRPr sz="3300" b="1">
              <a:solidFill>
                <a:srgbClr val="694680"/>
              </a:solidFill>
              <a:latin typeface="Comfortaa"/>
              <a:ea typeface="Comfortaa"/>
              <a:cs typeface="Comfortaa"/>
              <a:sym typeface="Comfortaa"/>
            </a:endParaRPr>
          </a:p>
          <a:p>
            <a:pPr marL="0" lvl="0" indent="0" algn="l" rtl="0">
              <a:spcBef>
                <a:spcPts val="0"/>
              </a:spcBef>
              <a:spcAft>
                <a:spcPts val="0"/>
              </a:spcAft>
              <a:buNone/>
            </a:pPr>
            <a:endParaRPr sz="3300" b="1">
              <a:solidFill>
                <a:srgbClr val="694680"/>
              </a:solidFill>
              <a:latin typeface="Comfortaa"/>
              <a:ea typeface="Comfortaa"/>
              <a:cs typeface="Comfortaa"/>
              <a:sym typeface="Comfortaa"/>
            </a:endParaRPr>
          </a:p>
          <a:p>
            <a:pPr marL="0" lvl="0" indent="0" algn="r" rtl="0">
              <a:spcBef>
                <a:spcPts val="0"/>
              </a:spcBef>
              <a:spcAft>
                <a:spcPts val="0"/>
              </a:spcAft>
              <a:buNone/>
            </a:pPr>
            <a:r>
              <a:rPr lang="en-US" sz="3300" b="1">
                <a:solidFill>
                  <a:srgbClr val="694680"/>
                </a:solidFill>
                <a:latin typeface="Comfortaa"/>
                <a:ea typeface="Comfortaa"/>
                <a:cs typeface="Comfortaa"/>
                <a:sym typeface="Comfortaa"/>
              </a:rPr>
              <a:t>Travel:</a:t>
            </a:r>
            <a:endParaRPr sz="3300" b="1">
              <a:solidFill>
                <a:srgbClr val="694680"/>
              </a:solidFill>
              <a:latin typeface="Comfortaa"/>
              <a:ea typeface="Comfortaa"/>
              <a:cs typeface="Comfortaa"/>
              <a:sym typeface="Comfortaa"/>
            </a:endParaRPr>
          </a:p>
          <a:p>
            <a:pPr marL="0" lvl="0" indent="0" algn="r" rtl="0">
              <a:spcBef>
                <a:spcPts val="0"/>
              </a:spcBef>
              <a:spcAft>
                <a:spcPts val="0"/>
              </a:spcAft>
              <a:buNone/>
            </a:pPr>
            <a:endParaRPr sz="3300" b="1">
              <a:solidFill>
                <a:srgbClr val="694680"/>
              </a:solidFill>
              <a:latin typeface="Comfortaa"/>
              <a:ea typeface="Comfortaa"/>
              <a:cs typeface="Comfortaa"/>
              <a:sym typeface="Comfortaa"/>
            </a:endParaRPr>
          </a:p>
          <a:p>
            <a:pPr marL="0" lvl="0" indent="0" algn="r" rtl="0">
              <a:spcBef>
                <a:spcPts val="0"/>
              </a:spcBef>
              <a:spcAft>
                <a:spcPts val="0"/>
              </a:spcAft>
              <a:buNone/>
            </a:pPr>
            <a:endParaRPr sz="3300" b="1">
              <a:solidFill>
                <a:srgbClr val="694680"/>
              </a:solidFill>
              <a:latin typeface="Comfortaa"/>
              <a:ea typeface="Comfortaa"/>
              <a:cs typeface="Comfortaa"/>
              <a:sym typeface="Comfortaa"/>
            </a:endParaRPr>
          </a:p>
          <a:p>
            <a:pPr marL="0" lvl="0" indent="0" algn="r" rtl="0">
              <a:spcBef>
                <a:spcPts val="0"/>
              </a:spcBef>
              <a:spcAft>
                <a:spcPts val="0"/>
              </a:spcAft>
              <a:buNone/>
            </a:pPr>
            <a:endParaRPr sz="3300" b="1">
              <a:solidFill>
                <a:srgbClr val="694680"/>
              </a:solidFill>
              <a:latin typeface="Comfortaa"/>
              <a:ea typeface="Comfortaa"/>
              <a:cs typeface="Comfortaa"/>
              <a:sym typeface="Comfortaa"/>
            </a:endParaRPr>
          </a:p>
          <a:p>
            <a:pPr marL="0" lvl="0" indent="0" algn="r" rtl="0">
              <a:spcBef>
                <a:spcPts val="0"/>
              </a:spcBef>
              <a:spcAft>
                <a:spcPts val="0"/>
              </a:spcAft>
              <a:buNone/>
            </a:pPr>
            <a:r>
              <a:rPr lang="en-US" sz="3300" b="1">
                <a:solidFill>
                  <a:srgbClr val="694680"/>
                </a:solidFill>
                <a:latin typeface="Comfortaa"/>
                <a:ea typeface="Comfortaa"/>
                <a:cs typeface="Comfortaa"/>
                <a:sym typeface="Comfortaa"/>
              </a:rPr>
              <a:t>Demographic:</a:t>
            </a:r>
            <a:endParaRPr sz="3300" b="1">
              <a:solidFill>
                <a:srgbClr val="694680"/>
              </a:solidFill>
              <a:latin typeface="Comfortaa"/>
              <a:ea typeface="Comfortaa"/>
              <a:cs typeface="Comfortaa"/>
              <a:sym typeface="Comfortaa"/>
            </a:endParaRPr>
          </a:p>
          <a:p>
            <a:pPr marL="0" lvl="0" indent="0" algn="r" rtl="0">
              <a:spcBef>
                <a:spcPts val="0"/>
              </a:spcBef>
              <a:spcAft>
                <a:spcPts val="0"/>
              </a:spcAft>
              <a:buNone/>
            </a:pPr>
            <a:endParaRPr sz="3300" b="1">
              <a:solidFill>
                <a:srgbClr val="694680"/>
              </a:solidFill>
              <a:latin typeface="Comfortaa"/>
              <a:ea typeface="Comfortaa"/>
              <a:cs typeface="Comfortaa"/>
              <a:sym typeface="Comfortaa"/>
            </a:endParaRPr>
          </a:p>
          <a:p>
            <a:pPr marL="0" lvl="0" indent="0" algn="r" rtl="0">
              <a:spcBef>
                <a:spcPts val="0"/>
              </a:spcBef>
              <a:spcAft>
                <a:spcPts val="0"/>
              </a:spcAft>
              <a:buNone/>
            </a:pPr>
            <a:endParaRPr sz="3300" b="1">
              <a:solidFill>
                <a:srgbClr val="694680"/>
              </a:solidFill>
              <a:latin typeface="Comfortaa"/>
              <a:ea typeface="Comfortaa"/>
              <a:cs typeface="Comfortaa"/>
              <a:sym typeface="Comfortaa"/>
            </a:endParaRPr>
          </a:p>
          <a:p>
            <a:pPr marL="0" lvl="0" indent="0" algn="r" rtl="0">
              <a:spcBef>
                <a:spcPts val="0"/>
              </a:spcBef>
              <a:spcAft>
                <a:spcPts val="0"/>
              </a:spcAft>
              <a:buNone/>
            </a:pPr>
            <a:r>
              <a:rPr lang="en-US" sz="3300" b="1">
                <a:solidFill>
                  <a:srgbClr val="694680"/>
                </a:solidFill>
                <a:latin typeface="Comfortaa"/>
                <a:ea typeface="Comfortaa"/>
                <a:cs typeface="Comfortaa"/>
                <a:sym typeface="Comfortaa"/>
              </a:rPr>
              <a:t>               </a:t>
            </a:r>
            <a:endParaRPr sz="3300" b="1">
              <a:solidFill>
                <a:srgbClr val="694680"/>
              </a:solidFill>
              <a:latin typeface="Comfortaa"/>
              <a:ea typeface="Comfortaa"/>
              <a:cs typeface="Comfortaa"/>
              <a:sym typeface="Comfortaa"/>
            </a:endParaRPr>
          </a:p>
          <a:p>
            <a:pPr marL="0" lvl="0" indent="0" algn="r" rtl="0">
              <a:spcBef>
                <a:spcPts val="0"/>
              </a:spcBef>
              <a:spcAft>
                <a:spcPts val="0"/>
              </a:spcAft>
              <a:buNone/>
            </a:pPr>
            <a:r>
              <a:rPr lang="en-US" sz="3300" b="1">
                <a:solidFill>
                  <a:srgbClr val="694680"/>
                </a:solidFill>
                <a:latin typeface="Comfortaa"/>
                <a:ea typeface="Comfortaa"/>
                <a:cs typeface="Comfortaa"/>
                <a:sym typeface="Comfortaa"/>
              </a:rPr>
              <a:t>Economic:</a:t>
            </a:r>
            <a:endParaRPr sz="3300" b="1">
              <a:solidFill>
                <a:srgbClr val="694680"/>
              </a:solidFill>
              <a:latin typeface="Comfortaa"/>
              <a:ea typeface="Comfortaa"/>
              <a:cs typeface="Comfortaa"/>
              <a:sym typeface="Comfortaa"/>
            </a:endParaRPr>
          </a:p>
          <a:p>
            <a:pPr marL="0" lvl="0" indent="0" algn="r" rtl="0">
              <a:spcBef>
                <a:spcPts val="0"/>
              </a:spcBef>
              <a:spcAft>
                <a:spcPts val="0"/>
              </a:spcAft>
              <a:buNone/>
            </a:pPr>
            <a:endParaRPr sz="3300" b="1">
              <a:solidFill>
                <a:srgbClr val="694680"/>
              </a:solidFill>
              <a:latin typeface="Verdana"/>
              <a:ea typeface="Verdana"/>
              <a:cs typeface="Verdana"/>
              <a:sym typeface="Verdana"/>
            </a:endParaRPr>
          </a:p>
          <a:p>
            <a:pPr marL="0" lvl="0" indent="0" algn="r" rtl="0">
              <a:spcBef>
                <a:spcPts val="0"/>
              </a:spcBef>
              <a:spcAft>
                <a:spcPts val="0"/>
              </a:spcAft>
              <a:buNone/>
            </a:pPr>
            <a:endParaRPr sz="3300" b="1">
              <a:latin typeface="Verdana"/>
              <a:ea typeface="Verdana"/>
              <a:cs typeface="Verdana"/>
              <a:sym typeface="Verdana"/>
            </a:endParaRPr>
          </a:p>
          <a:p>
            <a:pPr marL="0" lvl="0" indent="0" algn="l" rtl="0">
              <a:spcBef>
                <a:spcPts val="0"/>
              </a:spcBef>
              <a:spcAft>
                <a:spcPts val="0"/>
              </a:spcAft>
              <a:buNone/>
            </a:pPr>
            <a:endParaRPr sz="3300" b="1">
              <a:latin typeface="Verdana"/>
              <a:ea typeface="Verdana"/>
              <a:cs typeface="Verdana"/>
              <a:sym typeface="Verdana"/>
            </a:endParaRPr>
          </a:p>
          <a:p>
            <a:pPr marL="0" lvl="0" indent="0" algn="r" rtl="0">
              <a:spcBef>
                <a:spcPts val="0"/>
              </a:spcBef>
              <a:spcAft>
                <a:spcPts val="0"/>
              </a:spcAft>
              <a:buNone/>
            </a:pPr>
            <a:endParaRPr sz="3300" b="1">
              <a:latin typeface="Verdana"/>
              <a:ea typeface="Verdana"/>
              <a:cs typeface="Verdana"/>
              <a:sym typeface="Verdana"/>
            </a:endParaRPr>
          </a:p>
        </p:txBody>
      </p:sp>
      <p:sp>
        <p:nvSpPr>
          <p:cNvPr id="142" name="Google Shape;142;p18"/>
          <p:cNvSpPr txBox="1"/>
          <p:nvPr/>
        </p:nvSpPr>
        <p:spPr>
          <a:xfrm>
            <a:off x="8986925" y="4377225"/>
            <a:ext cx="3000000" cy="30000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US" sz="3300" b="1">
                <a:solidFill>
                  <a:srgbClr val="694680"/>
                </a:solidFill>
                <a:latin typeface="Comfortaa"/>
                <a:ea typeface="Comfortaa"/>
                <a:cs typeface="Comfortaa"/>
                <a:sym typeface="Comfortaa"/>
              </a:rPr>
              <a:t>Medical:</a:t>
            </a:r>
            <a:endParaRPr sz="3300" b="1">
              <a:solidFill>
                <a:srgbClr val="694680"/>
              </a:solidFill>
              <a:latin typeface="Comfortaa"/>
              <a:ea typeface="Comfortaa"/>
              <a:cs typeface="Comfortaa"/>
              <a:sym typeface="Comfortaa"/>
            </a:endParaRPr>
          </a:p>
          <a:p>
            <a:pPr marL="0" lvl="0" indent="0" algn="r" rtl="0">
              <a:spcBef>
                <a:spcPts val="0"/>
              </a:spcBef>
              <a:spcAft>
                <a:spcPts val="0"/>
              </a:spcAft>
              <a:buNone/>
            </a:pPr>
            <a:endParaRPr sz="3300" b="1">
              <a:solidFill>
                <a:srgbClr val="694680"/>
              </a:solidFill>
              <a:latin typeface="Comfortaa"/>
              <a:ea typeface="Comfortaa"/>
              <a:cs typeface="Comfortaa"/>
              <a:sym typeface="Comfortaa"/>
            </a:endParaRPr>
          </a:p>
          <a:p>
            <a:pPr marL="0" lvl="0" indent="0" algn="l" rtl="0">
              <a:spcBef>
                <a:spcPts val="0"/>
              </a:spcBef>
              <a:spcAft>
                <a:spcPts val="0"/>
              </a:spcAft>
              <a:buNone/>
            </a:pPr>
            <a:endParaRPr sz="3300" b="1">
              <a:solidFill>
                <a:srgbClr val="694680"/>
              </a:solidFill>
              <a:latin typeface="Comfortaa"/>
              <a:ea typeface="Comfortaa"/>
              <a:cs typeface="Comfortaa"/>
              <a:sym typeface="Comfortaa"/>
            </a:endParaRPr>
          </a:p>
          <a:p>
            <a:pPr marL="0" lvl="0" indent="0" algn="l" rtl="0">
              <a:spcBef>
                <a:spcPts val="0"/>
              </a:spcBef>
              <a:spcAft>
                <a:spcPts val="0"/>
              </a:spcAft>
              <a:buNone/>
            </a:pPr>
            <a:endParaRPr sz="3300" b="1">
              <a:solidFill>
                <a:srgbClr val="694680"/>
              </a:solidFill>
              <a:latin typeface="Comfortaa"/>
              <a:ea typeface="Comfortaa"/>
              <a:cs typeface="Comfortaa"/>
              <a:sym typeface="Comfortaa"/>
            </a:endParaRPr>
          </a:p>
          <a:p>
            <a:pPr marL="0" lvl="0" indent="0" algn="r" rtl="0">
              <a:spcBef>
                <a:spcPts val="0"/>
              </a:spcBef>
              <a:spcAft>
                <a:spcPts val="0"/>
              </a:spcAft>
              <a:buNone/>
            </a:pPr>
            <a:r>
              <a:rPr lang="en-US" sz="3300" b="1">
                <a:solidFill>
                  <a:srgbClr val="694680"/>
                </a:solidFill>
                <a:latin typeface="Comfortaa"/>
                <a:ea typeface="Comfortaa"/>
                <a:cs typeface="Comfortaa"/>
                <a:sym typeface="Comfortaa"/>
              </a:rPr>
              <a:t>Policy:</a:t>
            </a:r>
            <a:endParaRPr>
              <a:solidFill>
                <a:srgbClr val="694680"/>
              </a:solidFill>
              <a:latin typeface="Comfortaa"/>
              <a:ea typeface="Comfortaa"/>
              <a:cs typeface="Comfortaa"/>
              <a:sym typeface="Comfortaa"/>
            </a:endParaRPr>
          </a:p>
        </p:txBody>
      </p:sp>
      <p:sp>
        <p:nvSpPr>
          <p:cNvPr id="143" name="Google Shape;143;p18"/>
          <p:cNvSpPr txBox="1"/>
          <p:nvPr/>
        </p:nvSpPr>
        <p:spPr>
          <a:xfrm>
            <a:off x="11768150" y="3607775"/>
            <a:ext cx="6536400" cy="30000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endParaRPr sz="2200">
              <a:solidFill>
                <a:srgbClr val="694680"/>
              </a:solidFill>
              <a:latin typeface="Comfortaa"/>
              <a:ea typeface="Comfortaa"/>
              <a:cs typeface="Comfortaa"/>
              <a:sym typeface="Comfortaa"/>
            </a:endParaRPr>
          </a:p>
          <a:p>
            <a:pPr marL="838200" lvl="0" indent="-558800" algn="l" rtl="0">
              <a:lnSpc>
                <a:spcPct val="150000"/>
              </a:lnSpc>
              <a:spcBef>
                <a:spcPts val="0"/>
              </a:spcBef>
              <a:spcAft>
                <a:spcPts val="0"/>
              </a:spcAft>
              <a:buClr>
                <a:srgbClr val="000000"/>
              </a:buClr>
              <a:buSzPts val="2200"/>
              <a:buFont typeface="Comfortaa"/>
              <a:buChar char="●"/>
            </a:pPr>
            <a:r>
              <a:rPr lang="en-US" sz="2200">
                <a:latin typeface="Comfortaa"/>
                <a:ea typeface="Comfortaa"/>
                <a:cs typeface="Comfortaa"/>
                <a:sym typeface="Comfortaa"/>
              </a:rPr>
              <a:t>life expectancy</a:t>
            </a:r>
            <a:endParaRPr sz="2200">
              <a:latin typeface="Comfortaa"/>
              <a:ea typeface="Comfortaa"/>
              <a:cs typeface="Comfortaa"/>
              <a:sym typeface="Comfortaa"/>
            </a:endParaRPr>
          </a:p>
          <a:p>
            <a:pPr marL="838200" lvl="0" indent="-558800" algn="l" rtl="0">
              <a:lnSpc>
                <a:spcPct val="150000"/>
              </a:lnSpc>
              <a:spcBef>
                <a:spcPts val="0"/>
              </a:spcBef>
              <a:spcAft>
                <a:spcPts val="0"/>
              </a:spcAft>
              <a:buClr>
                <a:srgbClr val="000000"/>
              </a:buClr>
              <a:buSzPts val="2200"/>
              <a:buFont typeface="Comfortaa"/>
              <a:buChar char="●"/>
            </a:pPr>
            <a:r>
              <a:rPr lang="en-US" sz="2200">
                <a:latin typeface="Comfortaa"/>
                <a:ea typeface="Comfortaa"/>
                <a:cs typeface="Comfortaa"/>
                <a:sym typeface="Comfortaa"/>
              </a:rPr>
              <a:t>number of ICU beds</a:t>
            </a:r>
            <a:endParaRPr sz="2200">
              <a:latin typeface="Comfortaa"/>
              <a:ea typeface="Comfortaa"/>
              <a:cs typeface="Comfortaa"/>
              <a:sym typeface="Comfortaa"/>
            </a:endParaRPr>
          </a:p>
          <a:p>
            <a:pPr marL="838200" lvl="0" indent="-558800" algn="l" rtl="0">
              <a:lnSpc>
                <a:spcPct val="150000"/>
              </a:lnSpc>
              <a:spcBef>
                <a:spcPts val="0"/>
              </a:spcBef>
              <a:spcAft>
                <a:spcPts val="0"/>
              </a:spcAft>
              <a:buClr>
                <a:srgbClr val="000000"/>
              </a:buClr>
              <a:buSzPts val="2200"/>
              <a:buFont typeface="Comfortaa"/>
              <a:buChar char="●"/>
            </a:pPr>
            <a:r>
              <a:rPr lang="en-US" sz="2200">
                <a:latin typeface="Comfortaa"/>
                <a:ea typeface="Comfortaa"/>
                <a:cs typeface="Comfortaa"/>
                <a:sym typeface="Comfortaa"/>
              </a:rPr>
              <a:t>number of hospitals and efficiency measures</a:t>
            </a:r>
            <a:endParaRPr sz="2200">
              <a:latin typeface="Comfortaa"/>
              <a:ea typeface="Comfortaa"/>
              <a:cs typeface="Comfortaa"/>
              <a:sym typeface="Comfortaa"/>
            </a:endParaRPr>
          </a:p>
          <a:p>
            <a:pPr marL="0" lvl="0" indent="0" algn="l" rtl="0">
              <a:lnSpc>
                <a:spcPct val="150000"/>
              </a:lnSpc>
              <a:spcBef>
                <a:spcPts val="0"/>
              </a:spcBef>
              <a:spcAft>
                <a:spcPts val="0"/>
              </a:spcAft>
              <a:buNone/>
            </a:pPr>
            <a:endParaRPr sz="2200">
              <a:latin typeface="Comfortaa"/>
              <a:ea typeface="Comfortaa"/>
              <a:cs typeface="Comfortaa"/>
              <a:sym typeface="Comfortaa"/>
            </a:endParaRPr>
          </a:p>
          <a:p>
            <a:pPr marL="838200" lvl="0" indent="-558800" algn="l" rtl="0">
              <a:lnSpc>
                <a:spcPct val="150000"/>
              </a:lnSpc>
              <a:spcBef>
                <a:spcPts val="0"/>
              </a:spcBef>
              <a:spcAft>
                <a:spcPts val="0"/>
              </a:spcAft>
              <a:buClr>
                <a:srgbClr val="000000"/>
              </a:buClr>
              <a:buSzPts val="2200"/>
              <a:buFont typeface="Comfortaa"/>
              <a:buChar char="●"/>
            </a:pPr>
            <a:r>
              <a:rPr lang="en-US" sz="2200">
                <a:latin typeface="Comfortaa"/>
                <a:ea typeface="Comfortaa"/>
                <a:cs typeface="Comfortaa"/>
                <a:sym typeface="Comfortaa"/>
              </a:rPr>
              <a:t>lockdown policy implementation date </a:t>
            </a:r>
            <a:endParaRPr sz="2200">
              <a:latin typeface="Comfortaa"/>
              <a:ea typeface="Comfortaa"/>
              <a:cs typeface="Comfortaa"/>
              <a:sym typeface="Comfortaa"/>
            </a:endParaRPr>
          </a:p>
          <a:p>
            <a:pPr marL="838200" lvl="0" indent="-558800" algn="l" rtl="0">
              <a:lnSpc>
                <a:spcPct val="150000"/>
              </a:lnSpc>
              <a:spcBef>
                <a:spcPts val="0"/>
              </a:spcBef>
              <a:spcAft>
                <a:spcPts val="0"/>
              </a:spcAft>
              <a:buClr>
                <a:srgbClr val="000000"/>
              </a:buClr>
              <a:buSzPts val="2200"/>
              <a:buFont typeface="Comfortaa"/>
              <a:buChar char="●"/>
            </a:pPr>
            <a:r>
              <a:rPr lang="en-US" sz="2200">
                <a:latin typeface="Comfortaa"/>
                <a:ea typeface="Comfortaa"/>
                <a:cs typeface="Comfortaa"/>
                <a:sym typeface="Comfortaa"/>
              </a:rPr>
              <a:t>degree of lockdown</a:t>
            </a:r>
            <a:endParaRPr sz="2200">
              <a:latin typeface="Comfortaa"/>
              <a:ea typeface="Comfortaa"/>
              <a:cs typeface="Comfortaa"/>
              <a:sym typeface="Comfortaa"/>
            </a:endParaRPr>
          </a:p>
        </p:txBody>
      </p:sp>
      <p:sp>
        <p:nvSpPr>
          <p:cNvPr id="144" name="Google Shape;144;p18"/>
          <p:cNvSpPr txBox="1"/>
          <p:nvPr/>
        </p:nvSpPr>
        <p:spPr>
          <a:xfrm>
            <a:off x="10891925" y="485475"/>
            <a:ext cx="6536400" cy="67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000" b="1">
                <a:solidFill>
                  <a:srgbClr val="694680"/>
                </a:solidFill>
                <a:latin typeface="Comfortaa"/>
                <a:ea typeface="Comfortaa"/>
                <a:cs typeface="Comfortaa"/>
                <a:sym typeface="Comfortaa"/>
              </a:rPr>
              <a:t>        Datasets and Variables</a:t>
            </a:r>
            <a:endParaRPr sz="3000" b="1">
              <a:solidFill>
                <a:srgbClr val="694680"/>
              </a:solidFill>
              <a:latin typeface="Comfortaa"/>
              <a:ea typeface="Comfortaa"/>
              <a:cs typeface="Comfortaa"/>
              <a:sym typeface="Comfortaa"/>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Shape 148"/>
        <p:cNvGrpSpPr/>
        <p:nvPr/>
      </p:nvGrpSpPr>
      <p:grpSpPr>
        <a:xfrm>
          <a:off x="0" y="0"/>
          <a:ext cx="0" cy="0"/>
          <a:chOff x="0" y="0"/>
          <a:chExt cx="0" cy="0"/>
        </a:xfrm>
      </p:grpSpPr>
      <p:pic>
        <p:nvPicPr>
          <p:cNvPr id="149" name="Google Shape;149;p19"/>
          <p:cNvPicPr preferRelativeResize="0"/>
          <p:nvPr/>
        </p:nvPicPr>
        <p:blipFill rotWithShape="1">
          <a:blip r:embed="rId3">
            <a:alphaModFix/>
          </a:blip>
          <a:srcRect/>
          <a:stretch/>
        </p:blipFill>
        <p:spPr>
          <a:xfrm>
            <a:off x="-533333" y="1156587"/>
            <a:ext cx="19352382" cy="47085"/>
          </a:xfrm>
          <a:prstGeom prst="rect">
            <a:avLst/>
          </a:prstGeom>
          <a:noFill/>
          <a:ln>
            <a:noFill/>
          </a:ln>
        </p:spPr>
      </p:pic>
      <p:sp>
        <p:nvSpPr>
          <p:cNvPr id="150" name="Google Shape;150;p19"/>
          <p:cNvSpPr txBox="1"/>
          <p:nvPr/>
        </p:nvSpPr>
        <p:spPr>
          <a:xfrm>
            <a:off x="10133913" y="485475"/>
            <a:ext cx="6536400" cy="671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US" sz="3000" b="1">
                <a:solidFill>
                  <a:srgbClr val="694680"/>
                </a:solidFill>
                <a:latin typeface="Comfortaa"/>
                <a:ea typeface="Comfortaa"/>
                <a:cs typeface="Comfortaa"/>
                <a:sym typeface="Comfortaa"/>
              </a:rPr>
              <a:t>        Datasets and Variables</a:t>
            </a:r>
            <a:endParaRPr sz="3000" b="1">
              <a:solidFill>
                <a:srgbClr val="694680"/>
              </a:solidFill>
              <a:latin typeface="Comfortaa"/>
              <a:ea typeface="Comfortaa"/>
              <a:cs typeface="Comfortaa"/>
              <a:sym typeface="Comfortaa"/>
            </a:endParaRPr>
          </a:p>
        </p:txBody>
      </p:sp>
      <p:grpSp>
        <p:nvGrpSpPr>
          <p:cNvPr id="151" name="Google Shape;151;p19"/>
          <p:cNvGrpSpPr/>
          <p:nvPr/>
        </p:nvGrpSpPr>
        <p:grpSpPr>
          <a:xfrm>
            <a:off x="6840267" y="4086148"/>
            <a:ext cx="10666960" cy="5230390"/>
            <a:chOff x="5157992" y="1665628"/>
            <a:chExt cx="2936453" cy="1919268"/>
          </a:xfrm>
        </p:grpSpPr>
        <p:sp>
          <p:nvSpPr>
            <p:cNvPr id="152" name="Google Shape;152;p19"/>
            <p:cNvSpPr/>
            <p:nvPr/>
          </p:nvSpPr>
          <p:spPr>
            <a:xfrm>
              <a:off x="5379187" y="1665628"/>
              <a:ext cx="366000" cy="271500"/>
            </a:xfrm>
            <a:custGeom>
              <a:avLst/>
              <a:gdLst/>
              <a:ahLst/>
              <a:cxnLst/>
              <a:rect l="l" t="t" r="r" b="b"/>
              <a:pathLst>
                <a:path w="120000" h="120000" extrusionOk="0">
                  <a:moveTo>
                    <a:pt x="120000" y="29684"/>
                  </a:moveTo>
                  <a:cubicBezTo>
                    <a:pt x="120000" y="29684"/>
                    <a:pt x="108793" y="101684"/>
                    <a:pt x="106459" y="105473"/>
                  </a:cubicBezTo>
                  <a:cubicBezTo>
                    <a:pt x="104591" y="109894"/>
                    <a:pt x="106926" y="108631"/>
                    <a:pt x="106926" y="113052"/>
                  </a:cubicBezTo>
                  <a:cubicBezTo>
                    <a:pt x="106926" y="116842"/>
                    <a:pt x="105992" y="120000"/>
                    <a:pt x="105992" y="120000"/>
                  </a:cubicBezTo>
                  <a:cubicBezTo>
                    <a:pt x="75175" y="109263"/>
                    <a:pt x="75175" y="109263"/>
                    <a:pt x="75175" y="109263"/>
                  </a:cubicBezTo>
                  <a:cubicBezTo>
                    <a:pt x="70038" y="108631"/>
                    <a:pt x="70038" y="108631"/>
                    <a:pt x="70038" y="108631"/>
                  </a:cubicBezTo>
                  <a:cubicBezTo>
                    <a:pt x="68171" y="109263"/>
                    <a:pt x="68171" y="109263"/>
                    <a:pt x="68171" y="109263"/>
                  </a:cubicBezTo>
                  <a:cubicBezTo>
                    <a:pt x="65836" y="108631"/>
                    <a:pt x="65836" y="108631"/>
                    <a:pt x="65836" y="108631"/>
                  </a:cubicBezTo>
                  <a:cubicBezTo>
                    <a:pt x="63968" y="109263"/>
                    <a:pt x="63968" y="109263"/>
                    <a:pt x="63968" y="109263"/>
                  </a:cubicBezTo>
                  <a:cubicBezTo>
                    <a:pt x="50428" y="109894"/>
                    <a:pt x="50428" y="109894"/>
                    <a:pt x="50428" y="109894"/>
                  </a:cubicBezTo>
                  <a:cubicBezTo>
                    <a:pt x="49027" y="108631"/>
                    <a:pt x="49027" y="108631"/>
                    <a:pt x="49027" y="108631"/>
                  </a:cubicBezTo>
                  <a:cubicBezTo>
                    <a:pt x="47626" y="109263"/>
                    <a:pt x="47626" y="109263"/>
                    <a:pt x="47626" y="109263"/>
                  </a:cubicBezTo>
                  <a:cubicBezTo>
                    <a:pt x="46225" y="109894"/>
                    <a:pt x="46225" y="109894"/>
                    <a:pt x="46225" y="109894"/>
                  </a:cubicBezTo>
                  <a:cubicBezTo>
                    <a:pt x="45291" y="109894"/>
                    <a:pt x="45291" y="109894"/>
                    <a:pt x="45291" y="109894"/>
                  </a:cubicBezTo>
                  <a:cubicBezTo>
                    <a:pt x="43891" y="109263"/>
                    <a:pt x="43891" y="109263"/>
                    <a:pt x="43891" y="109263"/>
                  </a:cubicBezTo>
                  <a:cubicBezTo>
                    <a:pt x="43891" y="108631"/>
                    <a:pt x="43891" y="108631"/>
                    <a:pt x="43891" y="108631"/>
                  </a:cubicBezTo>
                  <a:cubicBezTo>
                    <a:pt x="41556" y="108631"/>
                    <a:pt x="41556" y="108631"/>
                    <a:pt x="41556" y="108631"/>
                  </a:cubicBezTo>
                  <a:cubicBezTo>
                    <a:pt x="40155" y="108000"/>
                    <a:pt x="40155" y="108000"/>
                    <a:pt x="40155" y="108000"/>
                  </a:cubicBezTo>
                  <a:cubicBezTo>
                    <a:pt x="39688" y="106736"/>
                    <a:pt x="39688" y="106736"/>
                    <a:pt x="39688" y="106736"/>
                  </a:cubicBezTo>
                  <a:cubicBezTo>
                    <a:pt x="39688" y="106105"/>
                    <a:pt x="39688" y="106105"/>
                    <a:pt x="39688" y="106105"/>
                  </a:cubicBezTo>
                  <a:cubicBezTo>
                    <a:pt x="37821" y="105473"/>
                    <a:pt x="37821" y="105473"/>
                    <a:pt x="37821" y="105473"/>
                  </a:cubicBezTo>
                  <a:cubicBezTo>
                    <a:pt x="34085" y="104210"/>
                    <a:pt x="34085" y="104210"/>
                    <a:pt x="34085" y="104210"/>
                  </a:cubicBezTo>
                  <a:cubicBezTo>
                    <a:pt x="31750" y="102947"/>
                    <a:pt x="31750" y="102947"/>
                    <a:pt x="31750" y="102947"/>
                  </a:cubicBezTo>
                  <a:cubicBezTo>
                    <a:pt x="30817" y="102315"/>
                    <a:pt x="30817" y="102315"/>
                    <a:pt x="30817" y="102315"/>
                  </a:cubicBezTo>
                  <a:cubicBezTo>
                    <a:pt x="28015" y="102947"/>
                    <a:pt x="28015" y="102947"/>
                    <a:pt x="28015" y="102947"/>
                  </a:cubicBezTo>
                  <a:cubicBezTo>
                    <a:pt x="23813" y="104210"/>
                    <a:pt x="23813" y="104210"/>
                    <a:pt x="23813" y="104210"/>
                  </a:cubicBezTo>
                  <a:cubicBezTo>
                    <a:pt x="18677" y="102315"/>
                    <a:pt x="18677" y="102315"/>
                    <a:pt x="18677" y="102315"/>
                  </a:cubicBezTo>
                  <a:cubicBezTo>
                    <a:pt x="15408" y="98526"/>
                    <a:pt x="15408" y="98526"/>
                    <a:pt x="15408" y="98526"/>
                  </a:cubicBezTo>
                  <a:cubicBezTo>
                    <a:pt x="15408" y="98526"/>
                    <a:pt x="16809" y="94105"/>
                    <a:pt x="16342" y="88421"/>
                  </a:cubicBezTo>
                  <a:cubicBezTo>
                    <a:pt x="15875" y="82105"/>
                    <a:pt x="13540" y="80842"/>
                    <a:pt x="13540" y="80842"/>
                  </a:cubicBezTo>
                  <a:cubicBezTo>
                    <a:pt x="11206" y="80842"/>
                    <a:pt x="11206" y="80842"/>
                    <a:pt x="11206" y="80842"/>
                  </a:cubicBezTo>
                  <a:cubicBezTo>
                    <a:pt x="9338" y="79578"/>
                    <a:pt x="9338" y="79578"/>
                    <a:pt x="9338" y="79578"/>
                  </a:cubicBezTo>
                  <a:cubicBezTo>
                    <a:pt x="9338" y="79578"/>
                    <a:pt x="9338" y="75789"/>
                    <a:pt x="7003" y="75789"/>
                  </a:cubicBezTo>
                  <a:cubicBezTo>
                    <a:pt x="4669" y="75789"/>
                    <a:pt x="4669" y="75789"/>
                    <a:pt x="4669" y="75789"/>
                  </a:cubicBezTo>
                  <a:cubicBezTo>
                    <a:pt x="1867" y="75157"/>
                    <a:pt x="1867" y="75157"/>
                    <a:pt x="1867" y="75157"/>
                  </a:cubicBezTo>
                  <a:cubicBezTo>
                    <a:pt x="0" y="73263"/>
                    <a:pt x="0" y="73263"/>
                    <a:pt x="0" y="73263"/>
                  </a:cubicBezTo>
                  <a:cubicBezTo>
                    <a:pt x="466" y="68842"/>
                    <a:pt x="466" y="68842"/>
                    <a:pt x="466" y="68842"/>
                  </a:cubicBezTo>
                  <a:cubicBezTo>
                    <a:pt x="1400" y="65052"/>
                    <a:pt x="1400" y="65052"/>
                    <a:pt x="1400" y="65052"/>
                  </a:cubicBezTo>
                  <a:cubicBezTo>
                    <a:pt x="1867" y="64421"/>
                    <a:pt x="1867" y="64421"/>
                    <a:pt x="1867" y="64421"/>
                  </a:cubicBezTo>
                  <a:cubicBezTo>
                    <a:pt x="2334" y="66315"/>
                    <a:pt x="2334" y="66315"/>
                    <a:pt x="2334" y="66315"/>
                  </a:cubicBezTo>
                  <a:cubicBezTo>
                    <a:pt x="2801" y="66947"/>
                    <a:pt x="2801" y="66947"/>
                    <a:pt x="2801" y="66947"/>
                  </a:cubicBezTo>
                  <a:cubicBezTo>
                    <a:pt x="3268" y="66315"/>
                    <a:pt x="3268" y="66315"/>
                    <a:pt x="3268" y="66315"/>
                  </a:cubicBezTo>
                  <a:cubicBezTo>
                    <a:pt x="3268" y="63789"/>
                    <a:pt x="3268" y="63789"/>
                    <a:pt x="3268" y="63789"/>
                  </a:cubicBezTo>
                  <a:cubicBezTo>
                    <a:pt x="5136" y="62526"/>
                    <a:pt x="5136" y="62526"/>
                    <a:pt x="5136" y="62526"/>
                  </a:cubicBezTo>
                  <a:cubicBezTo>
                    <a:pt x="5136" y="61894"/>
                    <a:pt x="5136" y="61894"/>
                    <a:pt x="5136" y="61894"/>
                  </a:cubicBezTo>
                  <a:cubicBezTo>
                    <a:pt x="4202" y="60631"/>
                    <a:pt x="4202" y="60631"/>
                    <a:pt x="4202" y="60631"/>
                  </a:cubicBezTo>
                  <a:cubicBezTo>
                    <a:pt x="3735" y="60000"/>
                    <a:pt x="3735" y="60000"/>
                    <a:pt x="3735" y="60000"/>
                  </a:cubicBezTo>
                  <a:cubicBezTo>
                    <a:pt x="3268" y="55578"/>
                    <a:pt x="3268" y="55578"/>
                    <a:pt x="3268" y="55578"/>
                  </a:cubicBezTo>
                  <a:cubicBezTo>
                    <a:pt x="6536" y="54947"/>
                    <a:pt x="6536" y="54947"/>
                    <a:pt x="6536" y="54947"/>
                  </a:cubicBezTo>
                  <a:cubicBezTo>
                    <a:pt x="7470" y="53684"/>
                    <a:pt x="7470" y="53684"/>
                    <a:pt x="7470" y="53684"/>
                  </a:cubicBezTo>
                  <a:cubicBezTo>
                    <a:pt x="4669" y="50526"/>
                    <a:pt x="4669" y="50526"/>
                    <a:pt x="4669" y="50526"/>
                  </a:cubicBezTo>
                  <a:cubicBezTo>
                    <a:pt x="3735" y="49263"/>
                    <a:pt x="3735" y="49263"/>
                    <a:pt x="3735" y="49263"/>
                  </a:cubicBezTo>
                  <a:cubicBezTo>
                    <a:pt x="2801" y="40421"/>
                    <a:pt x="2801" y="40421"/>
                    <a:pt x="2801" y="40421"/>
                  </a:cubicBezTo>
                  <a:cubicBezTo>
                    <a:pt x="2801" y="37894"/>
                    <a:pt x="2801" y="37894"/>
                    <a:pt x="2801" y="37894"/>
                  </a:cubicBezTo>
                  <a:cubicBezTo>
                    <a:pt x="3735" y="37263"/>
                    <a:pt x="3735" y="37263"/>
                    <a:pt x="3735" y="37263"/>
                  </a:cubicBezTo>
                  <a:cubicBezTo>
                    <a:pt x="3735" y="25894"/>
                    <a:pt x="3735" y="25894"/>
                    <a:pt x="3735" y="25894"/>
                  </a:cubicBezTo>
                  <a:cubicBezTo>
                    <a:pt x="1400" y="23368"/>
                    <a:pt x="1400" y="23368"/>
                    <a:pt x="1400" y="23368"/>
                  </a:cubicBezTo>
                  <a:cubicBezTo>
                    <a:pt x="1400" y="14526"/>
                    <a:pt x="1400" y="14526"/>
                    <a:pt x="1400" y="14526"/>
                  </a:cubicBezTo>
                  <a:cubicBezTo>
                    <a:pt x="3735" y="10736"/>
                    <a:pt x="3735" y="10736"/>
                    <a:pt x="3735" y="10736"/>
                  </a:cubicBezTo>
                  <a:cubicBezTo>
                    <a:pt x="4669" y="6315"/>
                    <a:pt x="4669" y="6315"/>
                    <a:pt x="4669" y="6315"/>
                  </a:cubicBezTo>
                  <a:cubicBezTo>
                    <a:pt x="9805" y="13263"/>
                    <a:pt x="9805" y="13263"/>
                    <a:pt x="9805" y="13263"/>
                  </a:cubicBezTo>
                  <a:cubicBezTo>
                    <a:pt x="15408" y="18947"/>
                    <a:pt x="15408" y="18947"/>
                    <a:pt x="15408" y="18947"/>
                  </a:cubicBezTo>
                  <a:cubicBezTo>
                    <a:pt x="19610" y="21473"/>
                    <a:pt x="19610" y="21473"/>
                    <a:pt x="19610" y="21473"/>
                  </a:cubicBezTo>
                  <a:cubicBezTo>
                    <a:pt x="22879" y="22736"/>
                    <a:pt x="22879" y="22736"/>
                    <a:pt x="22879" y="22736"/>
                  </a:cubicBezTo>
                  <a:cubicBezTo>
                    <a:pt x="24280" y="22736"/>
                    <a:pt x="24280" y="22736"/>
                    <a:pt x="24280" y="22736"/>
                  </a:cubicBezTo>
                  <a:cubicBezTo>
                    <a:pt x="25680" y="22736"/>
                    <a:pt x="25680" y="22736"/>
                    <a:pt x="25680" y="22736"/>
                  </a:cubicBezTo>
                  <a:cubicBezTo>
                    <a:pt x="26614" y="27157"/>
                    <a:pt x="26614" y="27157"/>
                    <a:pt x="26614" y="27157"/>
                  </a:cubicBezTo>
                  <a:cubicBezTo>
                    <a:pt x="30350" y="26526"/>
                    <a:pt x="30350" y="26526"/>
                    <a:pt x="30350" y="26526"/>
                  </a:cubicBezTo>
                  <a:cubicBezTo>
                    <a:pt x="30817" y="32842"/>
                    <a:pt x="30817" y="32842"/>
                    <a:pt x="30817" y="32842"/>
                  </a:cubicBezTo>
                  <a:cubicBezTo>
                    <a:pt x="29416" y="35368"/>
                    <a:pt x="29416" y="35368"/>
                    <a:pt x="29416" y="35368"/>
                  </a:cubicBezTo>
                  <a:cubicBezTo>
                    <a:pt x="25214" y="38526"/>
                    <a:pt x="25214" y="38526"/>
                    <a:pt x="25214" y="38526"/>
                  </a:cubicBezTo>
                  <a:cubicBezTo>
                    <a:pt x="22412" y="43578"/>
                    <a:pt x="22412" y="43578"/>
                    <a:pt x="22412" y="43578"/>
                  </a:cubicBezTo>
                  <a:cubicBezTo>
                    <a:pt x="21478" y="46105"/>
                    <a:pt x="21478" y="46105"/>
                    <a:pt x="21478" y="46105"/>
                  </a:cubicBezTo>
                  <a:cubicBezTo>
                    <a:pt x="22412" y="46736"/>
                    <a:pt x="22412" y="46736"/>
                    <a:pt x="22412" y="46736"/>
                  </a:cubicBezTo>
                  <a:cubicBezTo>
                    <a:pt x="24280" y="44210"/>
                    <a:pt x="24280" y="44210"/>
                    <a:pt x="24280" y="44210"/>
                  </a:cubicBezTo>
                  <a:cubicBezTo>
                    <a:pt x="25680" y="41684"/>
                    <a:pt x="25680" y="41684"/>
                    <a:pt x="25680" y="41684"/>
                  </a:cubicBezTo>
                  <a:cubicBezTo>
                    <a:pt x="29883" y="37894"/>
                    <a:pt x="29883" y="37894"/>
                    <a:pt x="29883" y="37894"/>
                  </a:cubicBezTo>
                  <a:cubicBezTo>
                    <a:pt x="32684" y="36000"/>
                    <a:pt x="32684" y="36000"/>
                    <a:pt x="32684" y="36000"/>
                  </a:cubicBezTo>
                  <a:cubicBezTo>
                    <a:pt x="32217" y="38526"/>
                    <a:pt x="32217" y="38526"/>
                    <a:pt x="32217" y="38526"/>
                  </a:cubicBezTo>
                  <a:cubicBezTo>
                    <a:pt x="30817" y="40421"/>
                    <a:pt x="30817" y="40421"/>
                    <a:pt x="30817" y="40421"/>
                  </a:cubicBezTo>
                  <a:cubicBezTo>
                    <a:pt x="28949" y="46736"/>
                    <a:pt x="28949" y="46736"/>
                    <a:pt x="28949" y="46736"/>
                  </a:cubicBezTo>
                  <a:cubicBezTo>
                    <a:pt x="24280" y="50526"/>
                    <a:pt x="24280" y="50526"/>
                    <a:pt x="24280" y="50526"/>
                  </a:cubicBezTo>
                  <a:cubicBezTo>
                    <a:pt x="21478" y="54315"/>
                    <a:pt x="21478" y="54315"/>
                    <a:pt x="21478" y="54315"/>
                  </a:cubicBezTo>
                  <a:cubicBezTo>
                    <a:pt x="21478" y="57473"/>
                    <a:pt x="21478" y="57473"/>
                    <a:pt x="21478" y="57473"/>
                  </a:cubicBezTo>
                  <a:cubicBezTo>
                    <a:pt x="23346" y="58105"/>
                    <a:pt x="23346" y="58105"/>
                    <a:pt x="23346" y="58105"/>
                  </a:cubicBezTo>
                  <a:cubicBezTo>
                    <a:pt x="25680" y="54947"/>
                    <a:pt x="25680" y="54947"/>
                    <a:pt x="25680" y="54947"/>
                  </a:cubicBezTo>
                  <a:cubicBezTo>
                    <a:pt x="28015" y="52421"/>
                    <a:pt x="28015" y="52421"/>
                    <a:pt x="28015" y="52421"/>
                  </a:cubicBezTo>
                  <a:cubicBezTo>
                    <a:pt x="30350" y="51789"/>
                    <a:pt x="30350" y="51789"/>
                    <a:pt x="30350" y="51789"/>
                  </a:cubicBezTo>
                  <a:cubicBezTo>
                    <a:pt x="32217" y="49263"/>
                    <a:pt x="32217" y="49263"/>
                    <a:pt x="32217" y="49263"/>
                  </a:cubicBezTo>
                  <a:cubicBezTo>
                    <a:pt x="33151" y="42947"/>
                    <a:pt x="33151" y="42947"/>
                    <a:pt x="33151" y="42947"/>
                  </a:cubicBezTo>
                  <a:cubicBezTo>
                    <a:pt x="35019" y="37894"/>
                    <a:pt x="35019" y="37894"/>
                    <a:pt x="35019" y="37894"/>
                  </a:cubicBezTo>
                  <a:cubicBezTo>
                    <a:pt x="37354" y="34105"/>
                    <a:pt x="37354" y="34105"/>
                    <a:pt x="37354" y="34105"/>
                  </a:cubicBezTo>
                  <a:cubicBezTo>
                    <a:pt x="37821" y="31578"/>
                    <a:pt x="37821" y="31578"/>
                    <a:pt x="37821" y="31578"/>
                  </a:cubicBezTo>
                  <a:cubicBezTo>
                    <a:pt x="36420" y="26526"/>
                    <a:pt x="36420" y="26526"/>
                    <a:pt x="36420" y="26526"/>
                  </a:cubicBezTo>
                  <a:cubicBezTo>
                    <a:pt x="36420" y="21473"/>
                    <a:pt x="36420" y="21473"/>
                    <a:pt x="36420" y="21473"/>
                  </a:cubicBezTo>
                  <a:cubicBezTo>
                    <a:pt x="35019" y="22105"/>
                    <a:pt x="35019" y="22105"/>
                    <a:pt x="35019" y="22105"/>
                  </a:cubicBezTo>
                  <a:cubicBezTo>
                    <a:pt x="34085" y="24000"/>
                    <a:pt x="34085" y="24000"/>
                    <a:pt x="34085" y="24000"/>
                  </a:cubicBezTo>
                  <a:cubicBezTo>
                    <a:pt x="34552" y="29052"/>
                    <a:pt x="34552" y="29052"/>
                    <a:pt x="34552" y="29052"/>
                  </a:cubicBezTo>
                  <a:cubicBezTo>
                    <a:pt x="35486" y="32842"/>
                    <a:pt x="35486" y="32842"/>
                    <a:pt x="35486" y="32842"/>
                  </a:cubicBezTo>
                  <a:cubicBezTo>
                    <a:pt x="35486" y="34105"/>
                    <a:pt x="35486" y="34105"/>
                    <a:pt x="35486" y="34105"/>
                  </a:cubicBezTo>
                  <a:cubicBezTo>
                    <a:pt x="34552" y="33473"/>
                    <a:pt x="34552" y="33473"/>
                    <a:pt x="34552" y="33473"/>
                  </a:cubicBezTo>
                  <a:cubicBezTo>
                    <a:pt x="33618" y="32210"/>
                    <a:pt x="33618" y="32210"/>
                    <a:pt x="33618" y="32210"/>
                  </a:cubicBezTo>
                  <a:cubicBezTo>
                    <a:pt x="32684" y="29052"/>
                    <a:pt x="32684" y="29052"/>
                    <a:pt x="32684" y="29052"/>
                  </a:cubicBezTo>
                  <a:cubicBezTo>
                    <a:pt x="31750" y="25894"/>
                    <a:pt x="31750" y="25894"/>
                    <a:pt x="31750" y="25894"/>
                  </a:cubicBezTo>
                  <a:cubicBezTo>
                    <a:pt x="31750" y="23368"/>
                    <a:pt x="31750" y="23368"/>
                    <a:pt x="31750" y="23368"/>
                  </a:cubicBezTo>
                  <a:cubicBezTo>
                    <a:pt x="34085" y="20210"/>
                    <a:pt x="34085" y="20210"/>
                    <a:pt x="34085" y="20210"/>
                  </a:cubicBezTo>
                  <a:cubicBezTo>
                    <a:pt x="35019" y="17684"/>
                    <a:pt x="35019" y="17684"/>
                    <a:pt x="35019" y="17684"/>
                  </a:cubicBezTo>
                  <a:cubicBezTo>
                    <a:pt x="34552" y="15157"/>
                    <a:pt x="34552" y="15157"/>
                    <a:pt x="34552" y="15157"/>
                  </a:cubicBezTo>
                  <a:cubicBezTo>
                    <a:pt x="36887" y="18315"/>
                    <a:pt x="36887" y="18315"/>
                    <a:pt x="36887" y="18315"/>
                  </a:cubicBezTo>
                  <a:cubicBezTo>
                    <a:pt x="37354" y="18947"/>
                    <a:pt x="37354" y="18947"/>
                    <a:pt x="37354" y="18947"/>
                  </a:cubicBezTo>
                  <a:cubicBezTo>
                    <a:pt x="37821" y="15157"/>
                    <a:pt x="37821" y="15157"/>
                    <a:pt x="37821" y="15157"/>
                  </a:cubicBezTo>
                  <a:cubicBezTo>
                    <a:pt x="36887" y="9473"/>
                    <a:pt x="36887" y="9473"/>
                    <a:pt x="36887" y="9473"/>
                  </a:cubicBezTo>
                  <a:cubicBezTo>
                    <a:pt x="37354" y="7578"/>
                    <a:pt x="37354" y="7578"/>
                    <a:pt x="37354" y="7578"/>
                  </a:cubicBezTo>
                  <a:cubicBezTo>
                    <a:pt x="35953" y="6947"/>
                    <a:pt x="35953" y="6947"/>
                    <a:pt x="35953" y="6947"/>
                  </a:cubicBezTo>
                  <a:cubicBezTo>
                    <a:pt x="35486" y="0"/>
                    <a:pt x="35486" y="0"/>
                    <a:pt x="35486" y="0"/>
                  </a:cubicBezTo>
                  <a:cubicBezTo>
                    <a:pt x="35486" y="0"/>
                    <a:pt x="62101" y="10105"/>
                    <a:pt x="67704" y="12000"/>
                  </a:cubicBezTo>
                  <a:cubicBezTo>
                    <a:pt x="72840" y="13894"/>
                    <a:pt x="107392" y="26526"/>
                    <a:pt x="109727" y="27157"/>
                  </a:cubicBezTo>
                  <a:cubicBezTo>
                    <a:pt x="112062" y="28421"/>
                    <a:pt x="114863" y="28421"/>
                    <a:pt x="114863" y="28421"/>
                  </a:cubicBezTo>
                  <a:lnTo>
                    <a:pt x="120000" y="29684"/>
                  </a:lnTo>
                  <a:close/>
                </a:path>
              </a:pathLst>
            </a:custGeom>
            <a:solidFill>
              <a:srgbClr val="D8D8D8"/>
            </a:solidFill>
            <a:ln w="9525" cap="flat" cmpd="sng">
              <a:solidFill>
                <a:srgbClr val="FFFFFF"/>
              </a:solidFill>
              <a:prstDash val="solid"/>
              <a:miter lim="8000"/>
              <a:headEnd type="none" w="sm" len="sm"/>
              <a:tailEnd type="none" w="sm" len="sm"/>
            </a:ln>
          </p:spPr>
          <p:txBody>
            <a:bodyPr spcFirstLastPara="1" wrap="square" lIns="62850" tIns="31400" rIns="62850" bIns="31400" anchor="t" anchorCtr="0">
              <a:noAutofit/>
            </a:bodyPr>
            <a:lstStyle/>
            <a:p>
              <a:pPr marL="0" marR="0" lvl="0" indent="0" algn="l" rtl="0">
                <a:spcBef>
                  <a:spcPts val="0"/>
                </a:spcBef>
                <a:spcAft>
                  <a:spcPts val="0"/>
                </a:spcAft>
                <a:buNone/>
              </a:pPr>
              <a:endParaRPr sz="2500">
                <a:solidFill>
                  <a:srgbClr val="7F7F7F"/>
                </a:solidFill>
                <a:latin typeface="Calibri"/>
                <a:ea typeface="Calibri"/>
                <a:cs typeface="Calibri"/>
                <a:sym typeface="Calibri"/>
              </a:endParaRPr>
            </a:p>
          </p:txBody>
        </p:sp>
        <p:sp>
          <p:nvSpPr>
            <p:cNvPr id="153" name="Google Shape;153;p19"/>
            <p:cNvSpPr/>
            <p:nvPr/>
          </p:nvSpPr>
          <p:spPr>
            <a:xfrm>
              <a:off x="5925594" y="2621841"/>
              <a:ext cx="384600" cy="394500"/>
            </a:xfrm>
            <a:custGeom>
              <a:avLst/>
              <a:gdLst/>
              <a:ahLst/>
              <a:cxnLst/>
              <a:rect l="l" t="t" r="r" b="b"/>
              <a:pathLst>
                <a:path w="120000" h="120000" extrusionOk="0">
                  <a:moveTo>
                    <a:pt x="17894" y="0"/>
                  </a:moveTo>
                  <a:lnTo>
                    <a:pt x="119999" y="11794"/>
                  </a:lnTo>
                  <a:lnTo>
                    <a:pt x="119473" y="22564"/>
                  </a:lnTo>
                  <a:lnTo>
                    <a:pt x="117894" y="22564"/>
                  </a:lnTo>
                  <a:lnTo>
                    <a:pt x="110526" y="115897"/>
                  </a:lnTo>
                  <a:lnTo>
                    <a:pt x="47894" y="110256"/>
                  </a:lnTo>
                  <a:lnTo>
                    <a:pt x="47368" y="114871"/>
                  </a:lnTo>
                  <a:lnTo>
                    <a:pt x="16842" y="111794"/>
                  </a:lnTo>
                  <a:lnTo>
                    <a:pt x="15263" y="120000"/>
                  </a:lnTo>
                  <a:lnTo>
                    <a:pt x="0" y="117948"/>
                  </a:lnTo>
                  <a:lnTo>
                    <a:pt x="17894" y="0"/>
                  </a:lnTo>
                  <a:close/>
                </a:path>
              </a:pathLst>
            </a:custGeom>
            <a:solidFill>
              <a:srgbClr val="D8D8D8"/>
            </a:solidFill>
            <a:ln w="9525" cap="flat" cmpd="sng">
              <a:solidFill>
                <a:srgbClr val="FFFFFF"/>
              </a:solidFill>
              <a:prstDash val="solid"/>
              <a:miter lim="8000"/>
              <a:headEnd type="none" w="sm" len="sm"/>
              <a:tailEnd type="none" w="sm" len="sm"/>
            </a:ln>
          </p:spPr>
          <p:txBody>
            <a:bodyPr spcFirstLastPara="1" wrap="square" lIns="62850" tIns="31400" rIns="62850" bIns="31400" anchor="t" anchorCtr="0">
              <a:noAutofit/>
            </a:bodyPr>
            <a:lstStyle/>
            <a:p>
              <a:pPr marL="0" marR="0" lvl="0" indent="0" algn="l" rtl="0">
                <a:spcBef>
                  <a:spcPts val="0"/>
                </a:spcBef>
                <a:spcAft>
                  <a:spcPts val="0"/>
                </a:spcAft>
                <a:buNone/>
              </a:pPr>
              <a:endParaRPr sz="2500">
                <a:solidFill>
                  <a:srgbClr val="7F7F7F"/>
                </a:solidFill>
                <a:latin typeface="Calibri"/>
                <a:ea typeface="Calibri"/>
                <a:cs typeface="Calibri"/>
                <a:sym typeface="Calibri"/>
              </a:endParaRPr>
            </a:p>
          </p:txBody>
        </p:sp>
        <p:sp>
          <p:nvSpPr>
            <p:cNvPr id="154" name="Google Shape;154;p19"/>
            <p:cNvSpPr/>
            <p:nvPr/>
          </p:nvSpPr>
          <p:spPr>
            <a:xfrm>
              <a:off x="6068941" y="2696044"/>
              <a:ext cx="762300" cy="752100"/>
            </a:xfrm>
            <a:custGeom>
              <a:avLst/>
              <a:gdLst/>
              <a:ahLst/>
              <a:cxnLst/>
              <a:rect l="l" t="t" r="r" b="b"/>
              <a:pathLst>
                <a:path w="120000" h="120000" extrusionOk="0">
                  <a:moveTo>
                    <a:pt x="118407" y="68071"/>
                  </a:moveTo>
                  <a:lnTo>
                    <a:pt x="118938" y="65919"/>
                  </a:lnTo>
                  <a:lnTo>
                    <a:pt x="120000" y="64573"/>
                  </a:lnTo>
                  <a:lnTo>
                    <a:pt x="119469" y="62959"/>
                  </a:lnTo>
                  <a:lnTo>
                    <a:pt x="118938" y="60807"/>
                  </a:lnTo>
                  <a:lnTo>
                    <a:pt x="118672" y="59999"/>
                  </a:lnTo>
                  <a:lnTo>
                    <a:pt x="118672" y="58385"/>
                  </a:lnTo>
                  <a:lnTo>
                    <a:pt x="118407" y="57847"/>
                  </a:lnTo>
                  <a:lnTo>
                    <a:pt x="117345" y="55426"/>
                  </a:lnTo>
                  <a:lnTo>
                    <a:pt x="117345" y="54887"/>
                  </a:lnTo>
                  <a:lnTo>
                    <a:pt x="115486" y="53273"/>
                  </a:lnTo>
                  <a:lnTo>
                    <a:pt x="115486" y="35246"/>
                  </a:lnTo>
                  <a:lnTo>
                    <a:pt x="112831" y="34977"/>
                  </a:lnTo>
                  <a:lnTo>
                    <a:pt x="112300" y="35515"/>
                  </a:lnTo>
                  <a:lnTo>
                    <a:pt x="111504" y="35246"/>
                  </a:lnTo>
                  <a:lnTo>
                    <a:pt x="110707" y="34439"/>
                  </a:lnTo>
                  <a:lnTo>
                    <a:pt x="109646" y="33901"/>
                  </a:lnTo>
                  <a:lnTo>
                    <a:pt x="108318" y="33901"/>
                  </a:lnTo>
                  <a:lnTo>
                    <a:pt x="106725" y="32825"/>
                  </a:lnTo>
                  <a:lnTo>
                    <a:pt x="105663" y="31479"/>
                  </a:lnTo>
                  <a:lnTo>
                    <a:pt x="104336" y="31210"/>
                  </a:lnTo>
                  <a:lnTo>
                    <a:pt x="102212" y="31748"/>
                  </a:lnTo>
                  <a:lnTo>
                    <a:pt x="101681" y="31479"/>
                  </a:lnTo>
                  <a:lnTo>
                    <a:pt x="100353" y="31210"/>
                  </a:lnTo>
                  <a:lnTo>
                    <a:pt x="99292" y="32017"/>
                  </a:lnTo>
                  <a:lnTo>
                    <a:pt x="98761" y="32286"/>
                  </a:lnTo>
                  <a:lnTo>
                    <a:pt x="97964" y="31748"/>
                  </a:lnTo>
                  <a:lnTo>
                    <a:pt x="96902" y="31748"/>
                  </a:lnTo>
                  <a:lnTo>
                    <a:pt x="96371" y="32556"/>
                  </a:lnTo>
                  <a:lnTo>
                    <a:pt x="95044" y="33363"/>
                  </a:lnTo>
                  <a:lnTo>
                    <a:pt x="93982" y="33632"/>
                  </a:lnTo>
                  <a:lnTo>
                    <a:pt x="93451" y="32825"/>
                  </a:lnTo>
                  <a:lnTo>
                    <a:pt x="92654" y="32017"/>
                  </a:lnTo>
                  <a:lnTo>
                    <a:pt x="90530" y="32286"/>
                  </a:lnTo>
                  <a:lnTo>
                    <a:pt x="89203" y="31479"/>
                  </a:lnTo>
                  <a:lnTo>
                    <a:pt x="88141" y="31748"/>
                  </a:lnTo>
                  <a:lnTo>
                    <a:pt x="87610" y="32825"/>
                  </a:lnTo>
                  <a:lnTo>
                    <a:pt x="87079" y="33094"/>
                  </a:lnTo>
                  <a:lnTo>
                    <a:pt x="86814" y="31748"/>
                  </a:lnTo>
                  <a:lnTo>
                    <a:pt x="86283" y="31210"/>
                  </a:lnTo>
                  <a:lnTo>
                    <a:pt x="84690" y="32286"/>
                  </a:lnTo>
                  <a:lnTo>
                    <a:pt x="84424" y="31210"/>
                  </a:lnTo>
                  <a:lnTo>
                    <a:pt x="82831" y="30134"/>
                  </a:lnTo>
                  <a:lnTo>
                    <a:pt x="82300" y="30134"/>
                  </a:lnTo>
                  <a:lnTo>
                    <a:pt x="81769" y="30941"/>
                  </a:lnTo>
                  <a:lnTo>
                    <a:pt x="80973" y="31479"/>
                  </a:lnTo>
                  <a:lnTo>
                    <a:pt x="80176" y="31210"/>
                  </a:lnTo>
                  <a:lnTo>
                    <a:pt x="79911" y="29865"/>
                  </a:lnTo>
                  <a:lnTo>
                    <a:pt x="79115" y="29865"/>
                  </a:lnTo>
                  <a:lnTo>
                    <a:pt x="78318" y="28251"/>
                  </a:lnTo>
                  <a:lnTo>
                    <a:pt x="76194" y="28251"/>
                  </a:lnTo>
                  <a:lnTo>
                    <a:pt x="75398" y="28789"/>
                  </a:lnTo>
                  <a:lnTo>
                    <a:pt x="74601" y="27982"/>
                  </a:lnTo>
                  <a:lnTo>
                    <a:pt x="74336" y="27982"/>
                  </a:lnTo>
                  <a:lnTo>
                    <a:pt x="73008" y="28251"/>
                  </a:lnTo>
                  <a:lnTo>
                    <a:pt x="71415" y="27174"/>
                  </a:lnTo>
                  <a:lnTo>
                    <a:pt x="69292" y="27174"/>
                  </a:lnTo>
                  <a:lnTo>
                    <a:pt x="68761" y="25291"/>
                  </a:lnTo>
                  <a:lnTo>
                    <a:pt x="67699" y="24753"/>
                  </a:lnTo>
                  <a:lnTo>
                    <a:pt x="67168" y="25022"/>
                  </a:lnTo>
                  <a:lnTo>
                    <a:pt x="66371" y="24753"/>
                  </a:lnTo>
                  <a:lnTo>
                    <a:pt x="65575" y="25022"/>
                  </a:lnTo>
                  <a:lnTo>
                    <a:pt x="64778" y="25022"/>
                  </a:lnTo>
                  <a:lnTo>
                    <a:pt x="64247" y="24215"/>
                  </a:lnTo>
                  <a:lnTo>
                    <a:pt x="62389" y="22331"/>
                  </a:lnTo>
                  <a:lnTo>
                    <a:pt x="63451" y="1614"/>
                  </a:lnTo>
                  <a:lnTo>
                    <a:pt x="36902" y="0"/>
                  </a:lnTo>
                  <a:lnTo>
                    <a:pt x="33185" y="48968"/>
                  </a:lnTo>
                  <a:lnTo>
                    <a:pt x="1592" y="46008"/>
                  </a:lnTo>
                  <a:lnTo>
                    <a:pt x="1327" y="48430"/>
                  </a:lnTo>
                  <a:lnTo>
                    <a:pt x="0" y="48430"/>
                  </a:lnTo>
                  <a:lnTo>
                    <a:pt x="530" y="49237"/>
                  </a:lnTo>
                  <a:lnTo>
                    <a:pt x="1858" y="50044"/>
                  </a:lnTo>
                  <a:lnTo>
                    <a:pt x="2654" y="51121"/>
                  </a:lnTo>
                  <a:lnTo>
                    <a:pt x="2920" y="51928"/>
                  </a:lnTo>
                  <a:lnTo>
                    <a:pt x="3451" y="53004"/>
                  </a:lnTo>
                  <a:lnTo>
                    <a:pt x="3982" y="53273"/>
                  </a:lnTo>
                  <a:lnTo>
                    <a:pt x="4778" y="53811"/>
                  </a:lnTo>
                  <a:lnTo>
                    <a:pt x="5575" y="54349"/>
                  </a:lnTo>
                  <a:lnTo>
                    <a:pt x="5840" y="55156"/>
                  </a:lnTo>
                  <a:lnTo>
                    <a:pt x="6902" y="56502"/>
                  </a:lnTo>
                  <a:lnTo>
                    <a:pt x="7964" y="57309"/>
                  </a:lnTo>
                  <a:lnTo>
                    <a:pt x="10088" y="60269"/>
                  </a:lnTo>
                  <a:lnTo>
                    <a:pt x="10884" y="60269"/>
                  </a:lnTo>
                  <a:lnTo>
                    <a:pt x="11681" y="61076"/>
                  </a:lnTo>
                  <a:lnTo>
                    <a:pt x="12743" y="61883"/>
                  </a:lnTo>
                  <a:lnTo>
                    <a:pt x="14070" y="62959"/>
                  </a:lnTo>
                  <a:lnTo>
                    <a:pt x="14601" y="64035"/>
                  </a:lnTo>
                  <a:lnTo>
                    <a:pt x="14601" y="65919"/>
                  </a:lnTo>
                  <a:lnTo>
                    <a:pt x="15663" y="67533"/>
                  </a:lnTo>
                  <a:lnTo>
                    <a:pt x="15929" y="68609"/>
                  </a:lnTo>
                  <a:lnTo>
                    <a:pt x="15663" y="69686"/>
                  </a:lnTo>
                  <a:lnTo>
                    <a:pt x="15663" y="71031"/>
                  </a:lnTo>
                  <a:lnTo>
                    <a:pt x="15929" y="72645"/>
                  </a:lnTo>
                  <a:lnTo>
                    <a:pt x="17256" y="73991"/>
                  </a:lnTo>
                  <a:lnTo>
                    <a:pt x="17522" y="74798"/>
                  </a:lnTo>
                  <a:lnTo>
                    <a:pt x="17787" y="75067"/>
                  </a:lnTo>
                  <a:lnTo>
                    <a:pt x="18318" y="75605"/>
                  </a:lnTo>
                  <a:lnTo>
                    <a:pt x="18849" y="76143"/>
                  </a:lnTo>
                  <a:lnTo>
                    <a:pt x="19646" y="76950"/>
                  </a:lnTo>
                  <a:lnTo>
                    <a:pt x="20707" y="77757"/>
                  </a:lnTo>
                  <a:lnTo>
                    <a:pt x="21504" y="78565"/>
                  </a:lnTo>
                  <a:lnTo>
                    <a:pt x="22300" y="78834"/>
                  </a:lnTo>
                  <a:lnTo>
                    <a:pt x="23362" y="79641"/>
                  </a:lnTo>
                  <a:lnTo>
                    <a:pt x="24955" y="80448"/>
                  </a:lnTo>
                  <a:lnTo>
                    <a:pt x="26814" y="81793"/>
                  </a:lnTo>
                  <a:lnTo>
                    <a:pt x="27610" y="82062"/>
                  </a:lnTo>
                  <a:lnTo>
                    <a:pt x="28938" y="82600"/>
                  </a:lnTo>
                  <a:lnTo>
                    <a:pt x="30000" y="82600"/>
                  </a:lnTo>
                  <a:lnTo>
                    <a:pt x="30530" y="81524"/>
                  </a:lnTo>
                  <a:lnTo>
                    <a:pt x="31327" y="80717"/>
                  </a:lnTo>
                  <a:lnTo>
                    <a:pt x="31858" y="80179"/>
                  </a:lnTo>
                  <a:lnTo>
                    <a:pt x="32654" y="79910"/>
                  </a:lnTo>
                  <a:lnTo>
                    <a:pt x="32654" y="78565"/>
                  </a:lnTo>
                  <a:lnTo>
                    <a:pt x="33185" y="77488"/>
                  </a:lnTo>
                  <a:lnTo>
                    <a:pt x="33716" y="76143"/>
                  </a:lnTo>
                  <a:lnTo>
                    <a:pt x="35044" y="74529"/>
                  </a:lnTo>
                  <a:lnTo>
                    <a:pt x="36902" y="74260"/>
                  </a:lnTo>
                  <a:lnTo>
                    <a:pt x="37964" y="73991"/>
                  </a:lnTo>
                  <a:lnTo>
                    <a:pt x="39292" y="73991"/>
                  </a:lnTo>
                  <a:lnTo>
                    <a:pt x="40619" y="74529"/>
                  </a:lnTo>
                  <a:lnTo>
                    <a:pt x="42212" y="74798"/>
                  </a:lnTo>
                  <a:lnTo>
                    <a:pt x="43008" y="74798"/>
                  </a:lnTo>
                  <a:lnTo>
                    <a:pt x="45132" y="75067"/>
                  </a:lnTo>
                  <a:lnTo>
                    <a:pt x="45929" y="75605"/>
                  </a:lnTo>
                  <a:lnTo>
                    <a:pt x="46725" y="77219"/>
                  </a:lnTo>
                  <a:lnTo>
                    <a:pt x="47256" y="77219"/>
                  </a:lnTo>
                  <a:lnTo>
                    <a:pt x="48584" y="78565"/>
                  </a:lnTo>
                  <a:lnTo>
                    <a:pt x="49646" y="79103"/>
                  </a:lnTo>
                  <a:lnTo>
                    <a:pt x="50442" y="80717"/>
                  </a:lnTo>
                  <a:lnTo>
                    <a:pt x="52035" y="82869"/>
                  </a:lnTo>
                  <a:lnTo>
                    <a:pt x="53097" y="86098"/>
                  </a:lnTo>
                  <a:lnTo>
                    <a:pt x="53893" y="87174"/>
                  </a:lnTo>
                  <a:lnTo>
                    <a:pt x="54955" y="89327"/>
                  </a:lnTo>
                  <a:lnTo>
                    <a:pt x="54955" y="90134"/>
                  </a:lnTo>
                  <a:lnTo>
                    <a:pt x="55752" y="92286"/>
                  </a:lnTo>
                  <a:lnTo>
                    <a:pt x="57876" y="94170"/>
                  </a:lnTo>
                  <a:lnTo>
                    <a:pt x="58407" y="96322"/>
                  </a:lnTo>
                  <a:lnTo>
                    <a:pt x="61061" y="99551"/>
                  </a:lnTo>
                  <a:lnTo>
                    <a:pt x="62389" y="100089"/>
                  </a:lnTo>
                  <a:lnTo>
                    <a:pt x="62123" y="102511"/>
                  </a:lnTo>
                  <a:lnTo>
                    <a:pt x="61592" y="103049"/>
                  </a:lnTo>
                  <a:lnTo>
                    <a:pt x="62123" y="103587"/>
                  </a:lnTo>
                  <a:lnTo>
                    <a:pt x="62920" y="104394"/>
                  </a:lnTo>
                  <a:lnTo>
                    <a:pt x="62920" y="106008"/>
                  </a:lnTo>
                  <a:lnTo>
                    <a:pt x="64513" y="108968"/>
                  </a:lnTo>
                  <a:lnTo>
                    <a:pt x="65309" y="110582"/>
                  </a:lnTo>
                  <a:lnTo>
                    <a:pt x="66106" y="111928"/>
                  </a:lnTo>
                  <a:lnTo>
                    <a:pt x="66637" y="113273"/>
                  </a:lnTo>
                  <a:lnTo>
                    <a:pt x="68761" y="113542"/>
                  </a:lnTo>
                  <a:lnTo>
                    <a:pt x="70088" y="114887"/>
                  </a:lnTo>
                  <a:lnTo>
                    <a:pt x="72477" y="114887"/>
                  </a:lnTo>
                  <a:lnTo>
                    <a:pt x="74336" y="116771"/>
                  </a:lnTo>
                  <a:lnTo>
                    <a:pt x="75398" y="116771"/>
                  </a:lnTo>
                  <a:lnTo>
                    <a:pt x="75929" y="117578"/>
                  </a:lnTo>
                  <a:lnTo>
                    <a:pt x="77256" y="117847"/>
                  </a:lnTo>
                  <a:lnTo>
                    <a:pt x="77522" y="117309"/>
                  </a:lnTo>
                  <a:lnTo>
                    <a:pt x="80176" y="117847"/>
                  </a:lnTo>
                  <a:lnTo>
                    <a:pt x="80176" y="118116"/>
                  </a:lnTo>
                  <a:lnTo>
                    <a:pt x="80973" y="118923"/>
                  </a:lnTo>
                  <a:lnTo>
                    <a:pt x="82300" y="119999"/>
                  </a:lnTo>
                  <a:lnTo>
                    <a:pt x="83097" y="119461"/>
                  </a:lnTo>
                  <a:lnTo>
                    <a:pt x="83362" y="118923"/>
                  </a:lnTo>
                  <a:lnTo>
                    <a:pt x="85221" y="118654"/>
                  </a:lnTo>
                  <a:lnTo>
                    <a:pt x="84690" y="117309"/>
                  </a:lnTo>
                  <a:lnTo>
                    <a:pt x="84690" y="116502"/>
                  </a:lnTo>
                  <a:lnTo>
                    <a:pt x="84424" y="115426"/>
                  </a:lnTo>
                  <a:lnTo>
                    <a:pt x="84159" y="114349"/>
                  </a:lnTo>
                  <a:lnTo>
                    <a:pt x="83362" y="113811"/>
                  </a:lnTo>
                  <a:lnTo>
                    <a:pt x="82831" y="112197"/>
                  </a:lnTo>
                  <a:lnTo>
                    <a:pt x="82566" y="110582"/>
                  </a:lnTo>
                  <a:lnTo>
                    <a:pt x="81769" y="108699"/>
                  </a:lnTo>
                  <a:lnTo>
                    <a:pt x="81769" y="107085"/>
                  </a:lnTo>
                  <a:lnTo>
                    <a:pt x="82566" y="104663"/>
                  </a:lnTo>
                  <a:lnTo>
                    <a:pt x="83362" y="102242"/>
                  </a:lnTo>
                  <a:lnTo>
                    <a:pt x="84424" y="99551"/>
                  </a:lnTo>
                  <a:lnTo>
                    <a:pt x="84159" y="99013"/>
                  </a:lnTo>
                  <a:lnTo>
                    <a:pt x="83362" y="98475"/>
                  </a:lnTo>
                  <a:lnTo>
                    <a:pt x="82566" y="97668"/>
                  </a:lnTo>
                  <a:lnTo>
                    <a:pt x="82566" y="97130"/>
                  </a:lnTo>
                  <a:lnTo>
                    <a:pt x="83097" y="97399"/>
                  </a:lnTo>
                  <a:lnTo>
                    <a:pt x="85486" y="97130"/>
                  </a:lnTo>
                  <a:lnTo>
                    <a:pt x="85752" y="97130"/>
                  </a:lnTo>
                  <a:lnTo>
                    <a:pt x="86548" y="95515"/>
                  </a:lnTo>
                  <a:lnTo>
                    <a:pt x="85752" y="95515"/>
                  </a:lnTo>
                  <a:lnTo>
                    <a:pt x="85486" y="94977"/>
                  </a:lnTo>
                  <a:lnTo>
                    <a:pt x="85486" y="94439"/>
                  </a:lnTo>
                  <a:lnTo>
                    <a:pt x="86017" y="94170"/>
                  </a:lnTo>
                  <a:lnTo>
                    <a:pt x="87079" y="94170"/>
                  </a:lnTo>
                  <a:lnTo>
                    <a:pt x="88407" y="94170"/>
                  </a:lnTo>
                  <a:lnTo>
                    <a:pt x="88938" y="94439"/>
                  </a:lnTo>
                  <a:lnTo>
                    <a:pt x="89734" y="94170"/>
                  </a:lnTo>
                  <a:lnTo>
                    <a:pt x="91061" y="93094"/>
                  </a:lnTo>
                  <a:lnTo>
                    <a:pt x="90530" y="93094"/>
                  </a:lnTo>
                  <a:lnTo>
                    <a:pt x="89469" y="93901"/>
                  </a:lnTo>
                  <a:lnTo>
                    <a:pt x="89203" y="92825"/>
                  </a:lnTo>
                  <a:lnTo>
                    <a:pt x="89734" y="91210"/>
                  </a:lnTo>
                  <a:lnTo>
                    <a:pt x="90265" y="91748"/>
                  </a:lnTo>
                  <a:lnTo>
                    <a:pt x="90796" y="92017"/>
                  </a:lnTo>
                  <a:lnTo>
                    <a:pt x="92123" y="92017"/>
                  </a:lnTo>
                  <a:lnTo>
                    <a:pt x="92654" y="91479"/>
                  </a:lnTo>
                  <a:lnTo>
                    <a:pt x="92389" y="90403"/>
                  </a:lnTo>
                  <a:lnTo>
                    <a:pt x="91592" y="89327"/>
                  </a:lnTo>
                  <a:lnTo>
                    <a:pt x="91858" y="89058"/>
                  </a:lnTo>
                  <a:lnTo>
                    <a:pt x="92654" y="89058"/>
                  </a:lnTo>
                  <a:lnTo>
                    <a:pt x="93451" y="88520"/>
                  </a:lnTo>
                  <a:lnTo>
                    <a:pt x="93982" y="89058"/>
                  </a:lnTo>
                  <a:lnTo>
                    <a:pt x="94778" y="88520"/>
                  </a:lnTo>
                  <a:lnTo>
                    <a:pt x="95044" y="89058"/>
                  </a:lnTo>
                  <a:lnTo>
                    <a:pt x="95840" y="89596"/>
                  </a:lnTo>
                  <a:lnTo>
                    <a:pt x="96637" y="89058"/>
                  </a:lnTo>
                  <a:lnTo>
                    <a:pt x="97433" y="88520"/>
                  </a:lnTo>
                  <a:lnTo>
                    <a:pt x="99292" y="87982"/>
                  </a:lnTo>
                  <a:lnTo>
                    <a:pt x="101150" y="87713"/>
                  </a:lnTo>
                  <a:lnTo>
                    <a:pt x="104070" y="86098"/>
                  </a:lnTo>
                  <a:lnTo>
                    <a:pt x="104867" y="84484"/>
                  </a:lnTo>
                  <a:lnTo>
                    <a:pt x="105132" y="83139"/>
                  </a:lnTo>
                  <a:lnTo>
                    <a:pt x="105929" y="82600"/>
                  </a:lnTo>
                  <a:lnTo>
                    <a:pt x="106725" y="82331"/>
                  </a:lnTo>
                  <a:lnTo>
                    <a:pt x="106991" y="82062"/>
                  </a:lnTo>
                  <a:lnTo>
                    <a:pt x="107787" y="81524"/>
                  </a:lnTo>
                  <a:lnTo>
                    <a:pt x="107522" y="80717"/>
                  </a:lnTo>
                  <a:lnTo>
                    <a:pt x="107256" y="79910"/>
                  </a:lnTo>
                  <a:lnTo>
                    <a:pt x="106991" y="79641"/>
                  </a:lnTo>
                  <a:lnTo>
                    <a:pt x="106725" y="79103"/>
                  </a:lnTo>
                  <a:lnTo>
                    <a:pt x="106991" y="78295"/>
                  </a:lnTo>
                  <a:lnTo>
                    <a:pt x="108053" y="77488"/>
                  </a:lnTo>
                  <a:lnTo>
                    <a:pt x="108849" y="76950"/>
                  </a:lnTo>
                  <a:lnTo>
                    <a:pt x="109380" y="76950"/>
                  </a:lnTo>
                  <a:lnTo>
                    <a:pt x="109380" y="77757"/>
                  </a:lnTo>
                  <a:lnTo>
                    <a:pt x="109380" y="78834"/>
                  </a:lnTo>
                  <a:lnTo>
                    <a:pt x="109380" y="80448"/>
                  </a:lnTo>
                  <a:lnTo>
                    <a:pt x="109646" y="80717"/>
                  </a:lnTo>
                  <a:lnTo>
                    <a:pt x="111238" y="79372"/>
                  </a:lnTo>
                  <a:lnTo>
                    <a:pt x="112566" y="79103"/>
                  </a:lnTo>
                  <a:lnTo>
                    <a:pt x="116548" y="77488"/>
                  </a:lnTo>
                  <a:lnTo>
                    <a:pt x="117079" y="77219"/>
                  </a:lnTo>
                  <a:lnTo>
                    <a:pt x="117876" y="75874"/>
                  </a:lnTo>
                  <a:lnTo>
                    <a:pt x="118672" y="73183"/>
                  </a:lnTo>
                  <a:lnTo>
                    <a:pt x="118672" y="72107"/>
                  </a:lnTo>
                  <a:lnTo>
                    <a:pt x="117876" y="70224"/>
                  </a:lnTo>
                  <a:lnTo>
                    <a:pt x="118407" y="68878"/>
                  </a:lnTo>
                  <a:lnTo>
                    <a:pt x="118407" y="68071"/>
                  </a:lnTo>
                  <a:close/>
                </a:path>
              </a:pathLst>
            </a:custGeom>
            <a:solidFill>
              <a:srgbClr val="BFBFBF"/>
            </a:solidFill>
            <a:ln w="9525" cap="flat" cmpd="sng">
              <a:solidFill>
                <a:srgbClr val="FFFFFF"/>
              </a:solidFill>
              <a:prstDash val="solid"/>
              <a:miter lim="8000"/>
              <a:headEnd type="none" w="sm" len="sm"/>
              <a:tailEnd type="none" w="sm" len="sm"/>
            </a:ln>
          </p:spPr>
          <p:txBody>
            <a:bodyPr spcFirstLastPara="1" wrap="square" lIns="62850" tIns="31400" rIns="62850" bIns="31400" anchor="t" anchorCtr="0">
              <a:noAutofit/>
            </a:bodyPr>
            <a:lstStyle/>
            <a:p>
              <a:pPr marL="0" marR="0" lvl="0" indent="0" algn="l" rtl="0">
                <a:spcBef>
                  <a:spcPts val="0"/>
                </a:spcBef>
                <a:spcAft>
                  <a:spcPts val="0"/>
                </a:spcAft>
                <a:buNone/>
              </a:pPr>
              <a:endParaRPr sz="2500">
                <a:solidFill>
                  <a:srgbClr val="7F7F7F"/>
                </a:solidFill>
                <a:latin typeface="Calibri"/>
                <a:ea typeface="Calibri"/>
                <a:cs typeface="Calibri"/>
                <a:sym typeface="Calibri"/>
              </a:endParaRPr>
            </a:p>
          </p:txBody>
        </p:sp>
        <p:sp>
          <p:nvSpPr>
            <p:cNvPr id="155" name="Google Shape;155;p19"/>
            <p:cNvSpPr/>
            <p:nvPr/>
          </p:nvSpPr>
          <p:spPr>
            <a:xfrm>
              <a:off x="5613601" y="2574619"/>
              <a:ext cx="369300" cy="435000"/>
            </a:xfrm>
            <a:custGeom>
              <a:avLst/>
              <a:gdLst/>
              <a:ahLst/>
              <a:cxnLst/>
              <a:rect l="l" t="t" r="r" b="b"/>
              <a:pathLst>
                <a:path w="120000" h="120000" extrusionOk="0">
                  <a:moveTo>
                    <a:pt x="33822" y="0"/>
                  </a:moveTo>
                  <a:cubicBezTo>
                    <a:pt x="33822" y="0"/>
                    <a:pt x="31969" y="7500"/>
                    <a:pt x="31505" y="9868"/>
                  </a:cubicBezTo>
                  <a:cubicBezTo>
                    <a:pt x="30579" y="11447"/>
                    <a:pt x="28725" y="16973"/>
                    <a:pt x="28725" y="16973"/>
                  </a:cubicBezTo>
                  <a:cubicBezTo>
                    <a:pt x="27335" y="17763"/>
                    <a:pt x="27335" y="17763"/>
                    <a:pt x="27335" y="17763"/>
                  </a:cubicBezTo>
                  <a:cubicBezTo>
                    <a:pt x="25945" y="16973"/>
                    <a:pt x="25945" y="16973"/>
                    <a:pt x="25945" y="16973"/>
                  </a:cubicBezTo>
                  <a:cubicBezTo>
                    <a:pt x="23629" y="15394"/>
                    <a:pt x="23629" y="15394"/>
                    <a:pt x="23629" y="15394"/>
                  </a:cubicBezTo>
                  <a:cubicBezTo>
                    <a:pt x="21776" y="16184"/>
                    <a:pt x="21776" y="16184"/>
                    <a:pt x="21776" y="16184"/>
                  </a:cubicBezTo>
                  <a:cubicBezTo>
                    <a:pt x="20849" y="14605"/>
                    <a:pt x="20849" y="14605"/>
                    <a:pt x="20849" y="14605"/>
                  </a:cubicBezTo>
                  <a:cubicBezTo>
                    <a:pt x="17606" y="15394"/>
                    <a:pt x="17606" y="15394"/>
                    <a:pt x="17606" y="15394"/>
                  </a:cubicBezTo>
                  <a:cubicBezTo>
                    <a:pt x="16216" y="16578"/>
                    <a:pt x="16216" y="16578"/>
                    <a:pt x="16216" y="16578"/>
                  </a:cubicBezTo>
                  <a:cubicBezTo>
                    <a:pt x="16216" y="20921"/>
                    <a:pt x="16216" y="20921"/>
                    <a:pt x="16216" y="20921"/>
                  </a:cubicBezTo>
                  <a:cubicBezTo>
                    <a:pt x="16216" y="26447"/>
                    <a:pt x="16216" y="26447"/>
                    <a:pt x="16216" y="26447"/>
                  </a:cubicBezTo>
                  <a:cubicBezTo>
                    <a:pt x="16216" y="31578"/>
                    <a:pt x="16216" y="31578"/>
                    <a:pt x="16216" y="31578"/>
                  </a:cubicBezTo>
                  <a:cubicBezTo>
                    <a:pt x="15752" y="33157"/>
                    <a:pt x="15752" y="33157"/>
                    <a:pt x="15752" y="33157"/>
                  </a:cubicBezTo>
                  <a:cubicBezTo>
                    <a:pt x="14362" y="35131"/>
                    <a:pt x="14362" y="35131"/>
                    <a:pt x="14362" y="35131"/>
                  </a:cubicBezTo>
                  <a:cubicBezTo>
                    <a:pt x="13899" y="37105"/>
                    <a:pt x="13899" y="37105"/>
                    <a:pt x="13899" y="37105"/>
                  </a:cubicBezTo>
                  <a:cubicBezTo>
                    <a:pt x="13899" y="39868"/>
                    <a:pt x="13899" y="39868"/>
                    <a:pt x="13899" y="39868"/>
                  </a:cubicBezTo>
                  <a:cubicBezTo>
                    <a:pt x="15752" y="43421"/>
                    <a:pt x="15752" y="43421"/>
                    <a:pt x="15752" y="43421"/>
                  </a:cubicBezTo>
                  <a:cubicBezTo>
                    <a:pt x="16216" y="46973"/>
                    <a:pt x="16216" y="46973"/>
                    <a:pt x="16216" y="46973"/>
                  </a:cubicBezTo>
                  <a:cubicBezTo>
                    <a:pt x="17142" y="48157"/>
                    <a:pt x="17142" y="48157"/>
                    <a:pt x="17142" y="48157"/>
                  </a:cubicBezTo>
                  <a:cubicBezTo>
                    <a:pt x="19459" y="50526"/>
                    <a:pt x="19459" y="50526"/>
                    <a:pt x="19459" y="50526"/>
                  </a:cubicBezTo>
                  <a:cubicBezTo>
                    <a:pt x="18069" y="51315"/>
                    <a:pt x="18069" y="51315"/>
                    <a:pt x="18069" y="51315"/>
                  </a:cubicBezTo>
                  <a:cubicBezTo>
                    <a:pt x="15752" y="52894"/>
                    <a:pt x="15752" y="52894"/>
                    <a:pt x="15752" y="52894"/>
                  </a:cubicBezTo>
                  <a:cubicBezTo>
                    <a:pt x="11119" y="55657"/>
                    <a:pt x="11119" y="55657"/>
                    <a:pt x="11119" y="55657"/>
                  </a:cubicBezTo>
                  <a:cubicBezTo>
                    <a:pt x="9729" y="60789"/>
                    <a:pt x="9729" y="60789"/>
                    <a:pt x="9729" y="60789"/>
                  </a:cubicBezTo>
                  <a:cubicBezTo>
                    <a:pt x="7876" y="63947"/>
                    <a:pt x="7876" y="63947"/>
                    <a:pt x="7876" y="63947"/>
                  </a:cubicBezTo>
                  <a:cubicBezTo>
                    <a:pt x="6023" y="65526"/>
                    <a:pt x="6023" y="65526"/>
                    <a:pt x="6023" y="65526"/>
                  </a:cubicBezTo>
                  <a:cubicBezTo>
                    <a:pt x="5096" y="65921"/>
                    <a:pt x="5096" y="65921"/>
                    <a:pt x="5096" y="65921"/>
                  </a:cubicBezTo>
                  <a:cubicBezTo>
                    <a:pt x="4169" y="67500"/>
                    <a:pt x="4169" y="67500"/>
                    <a:pt x="4169" y="67500"/>
                  </a:cubicBezTo>
                  <a:cubicBezTo>
                    <a:pt x="4633" y="70263"/>
                    <a:pt x="4633" y="70263"/>
                    <a:pt x="4633" y="70263"/>
                  </a:cubicBezTo>
                  <a:cubicBezTo>
                    <a:pt x="4169" y="72236"/>
                    <a:pt x="4169" y="72236"/>
                    <a:pt x="4169" y="72236"/>
                  </a:cubicBezTo>
                  <a:cubicBezTo>
                    <a:pt x="6949" y="74210"/>
                    <a:pt x="6949" y="74210"/>
                    <a:pt x="6949" y="74210"/>
                  </a:cubicBezTo>
                  <a:cubicBezTo>
                    <a:pt x="6023" y="75789"/>
                    <a:pt x="6023" y="75789"/>
                    <a:pt x="6023" y="75789"/>
                  </a:cubicBezTo>
                  <a:cubicBezTo>
                    <a:pt x="2316" y="77368"/>
                    <a:pt x="2316" y="77368"/>
                    <a:pt x="2316" y="77368"/>
                  </a:cubicBezTo>
                  <a:cubicBezTo>
                    <a:pt x="1389" y="78947"/>
                    <a:pt x="1389" y="78947"/>
                    <a:pt x="1389" y="78947"/>
                  </a:cubicBezTo>
                  <a:cubicBezTo>
                    <a:pt x="0" y="81315"/>
                    <a:pt x="0" y="81315"/>
                    <a:pt x="0" y="81315"/>
                  </a:cubicBezTo>
                  <a:cubicBezTo>
                    <a:pt x="64401" y="114868"/>
                    <a:pt x="64401" y="114868"/>
                    <a:pt x="64401" y="114868"/>
                  </a:cubicBezTo>
                  <a:cubicBezTo>
                    <a:pt x="84324" y="118026"/>
                    <a:pt x="84324" y="118026"/>
                    <a:pt x="84324" y="118026"/>
                  </a:cubicBezTo>
                  <a:cubicBezTo>
                    <a:pt x="101003" y="120000"/>
                    <a:pt x="101003" y="120000"/>
                    <a:pt x="101003" y="120000"/>
                  </a:cubicBezTo>
                  <a:cubicBezTo>
                    <a:pt x="101467" y="120000"/>
                    <a:pt x="101467" y="120000"/>
                    <a:pt x="101467" y="120000"/>
                  </a:cubicBezTo>
                  <a:cubicBezTo>
                    <a:pt x="120000" y="13026"/>
                    <a:pt x="120000" y="13026"/>
                    <a:pt x="120000" y="13026"/>
                  </a:cubicBezTo>
                  <a:lnTo>
                    <a:pt x="33822" y="0"/>
                  </a:lnTo>
                  <a:close/>
                </a:path>
              </a:pathLst>
            </a:custGeom>
            <a:solidFill>
              <a:srgbClr val="D8D8D8"/>
            </a:solidFill>
            <a:ln w="9525" cap="flat" cmpd="sng">
              <a:solidFill>
                <a:srgbClr val="FFFFFF"/>
              </a:solidFill>
              <a:prstDash val="solid"/>
              <a:miter lim="8000"/>
              <a:headEnd type="none" w="sm" len="sm"/>
              <a:tailEnd type="none" w="sm" len="sm"/>
            </a:ln>
          </p:spPr>
          <p:txBody>
            <a:bodyPr spcFirstLastPara="1" wrap="square" lIns="62850" tIns="31400" rIns="62850" bIns="31400" anchor="t" anchorCtr="0">
              <a:noAutofit/>
            </a:bodyPr>
            <a:lstStyle/>
            <a:p>
              <a:pPr marL="0" marR="0" lvl="0" indent="0" algn="l" rtl="0">
                <a:spcBef>
                  <a:spcPts val="0"/>
                </a:spcBef>
                <a:spcAft>
                  <a:spcPts val="0"/>
                </a:spcAft>
                <a:buNone/>
              </a:pPr>
              <a:endParaRPr sz="2500">
                <a:solidFill>
                  <a:srgbClr val="7F7F7F"/>
                </a:solidFill>
                <a:latin typeface="Calibri"/>
                <a:ea typeface="Calibri"/>
                <a:cs typeface="Calibri"/>
                <a:sym typeface="Calibri"/>
              </a:endParaRPr>
            </a:p>
          </p:txBody>
        </p:sp>
        <p:sp>
          <p:nvSpPr>
            <p:cNvPr id="156" name="Google Shape;156;p19"/>
            <p:cNvSpPr/>
            <p:nvPr/>
          </p:nvSpPr>
          <p:spPr>
            <a:xfrm>
              <a:off x="5239212" y="2105790"/>
              <a:ext cx="433500" cy="750600"/>
            </a:xfrm>
            <a:custGeom>
              <a:avLst/>
              <a:gdLst/>
              <a:ahLst/>
              <a:cxnLst/>
              <a:rect l="l" t="t" r="r" b="b"/>
              <a:pathLst>
                <a:path w="120000" h="120000" extrusionOk="0">
                  <a:moveTo>
                    <a:pt x="108793" y="118921"/>
                  </a:moveTo>
                  <a:lnTo>
                    <a:pt x="109260" y="118112"/>
                  </a:lnTo>
                  <a:lnTo>
                    <a:pt x="106926" y="116764"/>
                  </a:lnTo>
                  <a:lnTo>
                    <a:pt x="107392" y="115685"/>
                  </a:lnTo>
                  <a:lnTo>
                    <a:pt x="106926" y="114067"/>
                  </a:lnTo>
                  <a:lnTo>
                    <a:pt x="107859" y="113258"/>
                  </a:lnTo>
                  <a:lnTo>
                    <a:pt x="108793" y="112988"/>
                  </a:lnTo>
                  <a:lnTo>
                    <a:pt x="110194" y="112179"/>
                  </a:lnTo>
                  <a:lnTo>
                    <a:pt x="111595" y="110292"/>
                  </a:lnTo>
                  <a:lnTo>
                    <a:pt x="112996" y="107325"/>
                  </a:lnTo>
                  <a:lnTo>
                    <a:pt x="116731" y="105707"/>
                  </a:lnTo>
                  <a:lnTo>
                    <a:pt x="119066" y="104629"/>
                  </a:lnTo>
                  <a:lnTo>
                    <a:pt x="120000" y="104359"/>
                  </a:lnTo>
                  <a:lnTo>
                    <a:pt x="118132" y="103011"/>
                  </a:lnTo>
                  <a:lnTo>
                    <a:pt x="117198" y="102202"/>
                  </a:lnTo>
                  <a:lnTo>
                    <a:pt x="116731" y="100314"/>
                  </a:lnTo>
                  <a:lnTo>
                    <a:pt x="115330" y="98157"/>
                  </a:lnTo>
                  <a:lnTo>
                    <a:pt x="115330" y="96539"/>
                  </a:lnTo>
                  <a:lnTo>
                    <a:pt x="115797" y="95460"/>
                  </a:lnTo>
                  <a:lnTo>
                    <a:pt x="115797" y="95191"/>
                  </a:lnTo>
                  <a:lnTo>
                    <a:pt x="55097" y="42606"/>
                  </a:lnTo>
                  <a:lnTo>
                    <a:pt x="53696" y="42067"/>
                  </a:lnTo>
                  <a:lnTo>
                    <a:pt x="53229" y="41797"/>
                  </a:lnTo>
                  <a:lnTo>
                    <a:pt x="52762" y="41258"/>
                  </a:lnTo>
                  <a:lnTo>
                    <a:pt x="52295" y="40449"/>
                  </a:lnTo>
                  <a:lnTo>
                    <a:pt x="52762" y="39640"/>
                  </a:lnTo>
                  <a:lnTo>
                    <a:pt x="54630" y="39370"/>
                  </a:lnTo>
                  <a:lnTo>
                    <a:pt x="55564" y="39101"/>
                  </a:lnTo>
                  <a:lnTo>
                    <a:pt x="69105" y="9438"/>
                  </a:lnTo>
                  <a:lnTo>
                    <a:pt x="12140" y="0"/>
                  </a:lnTo>
                  <a:lnTo>
                    <a:pt x="11673" y="1078"/>
                  </a:lnTo>
                  <a:lnTo>
                    <a:pt x="10739" y="1348"/>
                  </a:lnTo>
                  <a:lnTo>
                    <a:pt x="10739" y="2426"/>
                  </a:lnTo>
                  <a:lnTo>
                    <a:pt x="10739" y="3235"/>
                  </a:lnTo>
                  <a:lnTo>
                    <a:pt x="10739" y="5662"/>
                  </a:lnTo>
                  <a:lnTo>
                    <a:pt x="10272" y="6741"/>
                  </a:lnTo>
                  <a:lnTo>
                    <a:pt x="8871" y="8089"/>
                  </a:lnTo>
                  <a:lnTo>
                    <a:pt x="7937" y="8898"/>
                  </a:lnTo>
                  <a:lnTo>
                    <a:pt x="7937" y="9168"/>
                  </a:lnTo>
                  <a:lnTo>
                    <a:pt x="7937" y="10786"/>
                  </a:lnTo>
                  <a:lnTo>
                    <a:pt x="6070" y="12134"/>
                  </a:lnTo>
                  <a:lnTo>
                    <a:pt x="3268" y="13483"/>
                  </a:lnTo>
                  <a:lnTo>
                    <a:pt x="933" y="14831"/>
                  </a:lnTo>
                  <a:lnTo>
                    <a:pt x="466" y="15370"/>
                  </a:lnTo>
                  <a:lnTo>
                    <a:pt x="0" y="16719"/>
                  </a:lnTo>
                  <a:lnTo>
                    <a:pt x="0" y="17797"/>
                  </a:lnTo>
                  <a:lnTo>
                    <a:pt x="466" y="19146"/>
                  </a:lnTo>
                  <a:lnTo>
                    <a:pt x="1400" y="20224"/>
                  </a:lnTo>
                  <a:lnTo>
                    <a:pt x="3268" y="21842"/>
                  </a:lnTo>
                  <a:lnTo>
                    <a:pt x="3735" y="22921"/>
                  </a:lnTo>
                  <a:lnTo>
                    <a:pt x="4202" y="24269"/>
                  </a:lnTo>
                  <a:lnTo>
                    <a:pt x="4202" y="26426"/>
                  </a:lnTo>
                  <a:lnTo>
                    <a:pt x="2801" y="28044"/>
                  </a:lnTo>
                  <a:lnTo>
                    <a:pt x="2334" y="29662"/>
                  </a:lnTo>
                  <a:lnTo>
                    <a:pt x="2334" y="31550"/>
                  </a:lnTo>
                  <a:lnTo>
                    <a:pt x="1867" y="32359"/>
                  </a:lnTo>
                  <a:lnTo>
                    <a:pt x="933" y="32898"/>
                  </a:lnTo>
                  <a:lnTo>
                    <a:pt x="1400" y="33977"/>
                  </a:lnTo>
                  <a:lnTo>
                    <a:pt x="3268" y="35865"/>
                  </a:lnTo>
                  <a:lnTo>
                    <a:pt x="5136" y="39101"/>
                  </a:lnTo>
                  <a:lnTo>
                    <a:pt x="7003" y="41258"/>
                  </a:lnTo>
                  <a:lnTo>
                    <a:pt x="7937" y="42067"/>
                  </a:lnTo>
                  <a:lnTo>
                    <a:pt x="7937" y="43415"/>
                  </a:lnTo>
                  <a:lnTo>
                    <a:pt x="7470" y="44224"/>
                  </a:lnTo>
                  <a:lnTo>
                    <a:pt x="6536" y="44764"/>
                  </a:lnTo>
                  <a:lnTo>
                    <a:pt x="6536" y="45573"/>
                  </a:lnTo>
                  <a:lnTo>
                    <a:pt x="8404" y="45573"/>
                  </a:lnTo>
                  <a:lnTo>
                    <a:pt x="9338" y="46382"/>
                  </a:lnTo>
                  <a:lnTo>
                    <a:pt x="10739" y="47460"/>
                  </a:lnTo>
                  <a:lnTo>
                    <a:pt x="11206" y="48000"/>
                  </a:lnTo>
                  <a:lnTo>
                    <a:pt x="12607" y="48269"/>
                  </a:lnTo>
                  <a:lnTo>
                    <a:pt x="13540" y="47191"/>
                  </a:lnTo>
                  <a:lnTo>
                    <a:pt x="13540" y="45842"/>
                  </a:lnTo>
                  <a:lnTo>
                    <a:pt x="15875" y="45573"/>
                  </a:lnTo>
                  <a:lnTo>
                    <a:pt x="17276" y="46382"/>
                  </a:lnTo>
                  <a:lnTo>
                    <a:pt x="20544" y="46382"/>
                  </a:lnTo>
                  <a:lnTo>
                    <a:pt x="22412" y="47460"/>
                  </a:lnTo>
                  <a:lnTo>
                    <a:pt x="23813" y="47730"/>
                  </a:lnTo>
                  <a:lnTo>
                    <a:pt x="24747" y="48000"/>
                  </a:lnTo>
                  <a:lnTo>
                    <a:pt x="23813" y="48539"/>
                  </a:lnTo>
                  <a:lnTo>
                    <a:pt x="22879" y="48269"/>
                  </a:lnTo>
                  <a:lnTo>
                    <a:pt x="21011" y="47730"/>
                  </a:lnTo>
                  <a:lnTo>
                    <a:pt x="20544" y="47730"/>
                  </a:lnTo>
                  <a:lnTo>
                    <a:pt x="18677" y="47460"/>
                  </a:lnTo>
                  <a:lnTo>
                    <a:pt x="17743" y="47191"/>
                  </a:lnTo>
                  <a:lnTo>
                    <a:pt x="16342" y="46921"/>
                  </a:lnTo>
                  <a:lnTo>
                    <a:pt x="15408" y="47191"/>
                  </a:lnTo>
                  <a:lnTo>
                    <a:pt x="15408" y="47730"/>
                  </a:lnTo>
                  <a:lnTo>
                    <a:pt x="15408" y="49617"/>
                  </a:lnTo>
                  <a:lnTo>
                    <a:pt x="16342" y="50426"/>
                  </a:lnTo>
                  <a:lnTo>
                    <a:pt x="15875" y="52314"/>
                  </a:lnTo>
                  <a:lnTo>
                    <a:pt x="15408" y="52314"/>
                  </a:lnTo>
                  <a:lnTo>
                    <a:pt x="14007" y="51775"/>
                  </a:lnTo>
                  <a:lnTo>
                    <a:pt x="13540" y="51235"/>
                  </a:lnTo>
                  <a:lnTo>
                    <a:pt x="13540" y="50157"/>
                  </a:lnTo>
                  <a:lnTo>
                    <a:pt x="13540" y="49887"/>
                  </a:lnTo>
                  <a:lnTo>
                    <a:pt x="13073" y="49617"/>
                  </a:lnTo>
                  <a:lnTo>
                    <a:pt x="11673" y="49348"/>
                  </a:lnTo>
                  <a:lnTo>
                    <a:pt x="11206" y="50426"/>
                  </a:lnTo>
                  <a:lnTo>
                    <a:pt x="10739" y="50966"/>
                  </a:lnTo>
                  <a:lnTo>
                    <a:pt x="10739" y="52584"/>
                  </a:lnTo>
                  <a:lnTo>
                    <a:pt x="10739" y="55011"/>
                  </a:lnTo>
                  <a:lnTo>
                    <a:pt x="10739" y="56359"/>
                  </a:lnTo>
                  <a:lnTo>
                    <a:pt x="12140" y="57707"/>
                  </a:lnTo>
                  <a:lnTo>
                    <a:pt x="14007" y="58516"/>
                  </a:lnTo>
                  <a:lnTo>
                    <a:pt x="15875" y="59325"/>
                  </a:lnTo>
                  <a:lnTo>
                    <a:pt x="16342" y="60674"/>
                  </a:lnTo>
                  <a:lnTo>
                    <a:pt x="16342" y="61752"/>
                  </a:lnTo>
                  <a:lnTo>
                    <a:pt x="15875" y="62831"/>
                  </a:lnTo>
                  <a:lnTo>
                    <a:pt x="14474" y="63101"/>
                  </a:lnTo>
                  <a:lnTo>
                    <a:pt x="13073" y="63101"/>
                  </a:lnTo>
                  <a:lnTo>
                    <a:pt x="13073" y="65797"/>
                  </a:lnTo>
                  <a:lnTo>
                    <a:pt x="13540" y="66606"/>
                  </a:lnTo>
                  <a:lnTo>
                    <a:pt x="15875" y="68764"/>
                  </a:lnTo>
                  <a:lnTo>
                    <a:pt x="16342" y="70382"/>
                  </a:lnTo>
                  <a:lnTo>
                    <a:pt x="18677" y="72269"/>
                  </a:lnTo>
                  <a:lnTo>
                    <a:pt x="19610" y="74157"/>
                  </a:lnTo>
                  <a:lnTo>
                    <a:pt x="21011" y="75505"/>
                  </a:lnTo>
                  <a:lnTo>
                    <a:pt x="22412" y="77393"/>
                  </a:lnTo>
                  <a:lnTo>
                    <a:pt x="23346" y="77662"/>
                  </a:lnTo>
                  <a:lnTo>
                    <a:pt x="23346" y="79011"/>
                  </a:lnTo>
                  <a:lnTo>
                    <a:pt x="23346" y="79820"/>
                  </a:lnTo>
                  <a:lnTo>
                    <a:pt x="23346" y="80359"/>
                  </a:lnTo>
                  <a:lnTo>
                    <a:pt x="24280" y="80898"/>
                  </a:lnTo>
                  <a:lnTo>
                    <a:pt x="24747" y="81707"/>
                  </a:lnTo>
                  <a:lnTo>
                    <a:pt x="24747" y="82786"/>
                  </a:lnTo>
                  <a:lnTo>
                    <a:pt x="24280" y="85213"/>
                  </a:lnTo>
                  <a:lnTo>
                    <a:pt x="23813" y="86831"/>
                  </a:lnTo>
                  <a:lnTo>
                    <a:pt x="23346" y="88179"/>
                  </a:lnTo>
                  <a:lnTo>
                    <a:pt x="27548" y="89528"/>
                  </a:lnTo>
                  <a:lnTo>
                    <a:pt x="31284" y="90337"/>
                  </a:lnTo>
                  <a:lnTo>
                    <a:pt x="34085" y="91415"/>
                  </a:lnTo>
                  <a:lnTo>
                    <a:pt x="38287" y="92224"/>
                  </a:lnTo>
                  <a:lnTo>
                    <a:pt x="39688" y="93033"/>
                  </a:lnTo>
                  <a:lnTo>
                    <a:pt x="42490" y="95730"/>
                  </a:lnTo>
                  <a:lnTo>
                    <a:pt x="46225" y="97617"/>
                  </a:lnTo>
                  <a:lnTo>
                    <a:pt x="51828" y="98426"/>
                  </a:lnTo>
                  <a:lnTo>
                    <a:pt x="52295" y="100853"/>
                  </a:lnTo>
                  <a:lnTo>
                    <a:pt x="53229" y="101932"/>
                  </a:lnTo>
                  <a:lnTo>
                    <a:pt x="56498" y="102471"/>
                  </a:lnTo>
                  <a:lnTo>
                    <a:pt x="59766" y="104629"/>
                  </a:lnTo>
                  <a:lnTo>
                    <a:pt x="63501" y="107865"/>
                  </a:lnTo>
                  <a:lnTo>
                    <a:pt x="65369" y="109213"/>
                  </a:lnTo>
                  <a:lnTo>
                    <a:pt x="66770" y="111640"/>
                  </a:lnTo>
                  <a:lnTo>
                    <a:pt x="65369" y="113797"/>
                  </a:lnTo>
                  <a:lnTo>
                    <a:pt x="65369" y="115146"/>
                  </a:lnTo>
                  <a:lnTo>
                    <a:pt x="66770" y="117033"/>
                  </a:lnTo>
                  <a:lnTo>
                    <a:pt x="68638" y="117303"/>
                  </a:lnTo>
                  <a:lnTo>
                    <a:pt x="105058" y="120000"/>
                  </a:lnTo>
                  <a:lnTo>
                    <a:pt x="105525" y="119730"/>
                  </a:lnTo>
                  <a:lnTo>
                    <a:pt x="108793" y="118921"/>
                  </a:lnTo>
                  <a:close/>
                </a:path>
              </a:pathLst>
            </a:custGeom>
            <a:solidFill>
              <a:srgbClr val="D8D8D8"/>
            </a:solidFill>
            <a:ln w="9525" cap="flat" cmpd="sng">
              <a:solidFill>
                <a:srgbClr val="FFFFFF"/>
              </a:solidFill>
              <a:prstDash val="solid"/>
              <a:miter lim="8000"/>
              <a:headEnd type="none" w="sm" len="sm"/>
              <a:tailEnd type="none" w="sm" len="sm"/>
            </a:ln>
          </p:spPr>
          <p:txBody>
            <a:bodyPr spcFirstLastPara="1" wrap="square" lIns="62850" tIns="31400" rIns="62850" bIns="31400" anchor="t" anchorCtr="0">
              <a:noAutofit/>
            </a:bodyPr>
            <a:lstStyle/>
            <a:p>
              <a:pPr marL="0" marR="0" lvl="0" indent="0" algn="l" rtl="0">
                <a:spcBef>
                  <a:spcPts val="0"/>
                </a:spcBef>
                <a:spcAft>
                  <a:spcPts val="0"/>
                </a:spcAft>
                <a:buNone/>
              </a:pPr>
              <a:endParaRPr sz="2500">
                <a:solidFill>
                  <a:srgbClr val="7F7F7F"/>
                </a:solidFill>
                <a:latin typeface="Calibri"/>
                <a:ea typeface="Calibri"/>
                <a:cs typeface="Calibri"/>
                <a:sym typeface="Calibri"/>
              </a:endParaRPr>
            </a:p>
          </p:txBody>
        </p:sp>
        <p:sp>
          <p:nvSpPr>
            <p:cNvPr id="157" name="Google Shape;157;p19"/>
            <p:cNvSpPr/>
            <p:nvPr/>
          </p:nvSpPr>
          <p:spPr>
            <a:xfrm>
              <a:off x="6303357" y="2660630"/>
              <a:ext cx="474000" cy="254700"/>
            </a:xfrm>
            <a:custGeom>
              <a:avLst/>
              <a:gdLst/>
              <a:ahLst/>
              <a:cxnLst/>
              <a:rect l="l" t="t" r="r" b="b"/>
              <a:pathLst>
                <a:path w="120000" h="120000" extrusionOk="0">
                  <a:moveTo>
                    <a:pt x="0" y="16853"/>
                  </a:moveTo>
                  <a:cubicBezTo>
                    <a:pt x="0" y="18876"/>
                    <a:pt x="0" y="18876"/>
                    <a:pt x="0" y="18876"/>
                  </a:cubicBezTo>
                  <a:cubicBezTo>
                    <a:pt x="0" y="16853"/>
                    <a:pt x="0" y="16853"/>
                    <a:pt x="0" y="16853"/>
                  </a:cubicBezTo>
                  <a:cubicBezTo>
                    <a:pt x="42650" y="21573"/>
                    <a:pt x="42650" y="21573"/>
                    <a:pt x="42650" y="21573"/>
                  </a:cubicBezTo>
                  <a:cubicBezTo>
                    <a:pt x="40843" y="82921"/>
                    <a:pt x="40843" y="82921"/>
                    <a:pt x="40843" y="82921"/>
                  </a:cubicBezTo>
                  <a:cubicBezTo>
                    <a:pt x="43734" y="88314"/>
                    <a:pt x="43734" y="88314"/>
                    <a:pt x="43734" y="88314"/>
                  </a:cubicBezTo>
                  <a:cubicBezTo>
                    <a:pt x="44819" y="90337"/>
                    <a:pt x="44819" y="90337"/>
                    <a:pt x="44819" y="90337"/>
                  </a:cubicBezTo>
                  <a:cubicBezTo>
                    <a:pt x="45903" y="90337"/>
                    <a:pt x="45903" y="90337"/>
                    <a:pt x="45903" y="90337"/>
                  </a:cubicBezTo>
                  <a:cubicBezTo>
                    <a:pt x="47349" y="89662"/>
                    <a:pt x="47349" y="89662"/>
                    <a:pt x="47349" y="89662"/>
                  </a:cubicBezTo>
                  <a:cubicBezTo>
                    <a:pt x="48433" y="90337"/>
                    <a:pt x="48433" y="90337"/>
                    <a:pt x="48433" y="90337"/>
                  </a:cubicBezTo>
                  <a:cubicBezTo>
                    <a:pt x="49518" y="89662"/>
                    <a:pt x="49518" y="89662"/>
                    <a:pt x="49518" y="89662"/>
                  </a:cubicBezTo>
                  <a:cubicBezTo>
                    <a:pt x="50963" y="91011"/>
                    <a:pt x="50963" y="91011"/>
                    <a:pt x="50963" y="91011"/>
                  </a:cubicBezTo>
                  <a:cubicBezTo>
                    <a:pt x="52048" y="97078"/>
                    <a:pt x="52048" y="97078"/>
                    <a:pt x="52048" y="97078"/>
                  </a:cubicBezTo>
                  <a:cubicBezTo>
                    <a:pt x="55301" y="97078"/>
                    <a:pt x="55301" y="97078"/>
                    <a:pt x="55301" y="97078"/>
                  </a:cubicBezTo>
                  <a:cubicBezTo>
                    <a:pt x="57831" y="99775"/>
                    <a:pt x="57831" y="99775"/>
                    <a:pt x="57831" y="99775"/>
                  </a:cubicBezTo>
                  <a:cubicBezTo>
                    <a:pt x="59999" y="99101"/>
                    <a:pt x="59999" y="99101"/>
                    <a:pt x="59999" y="99101"/>
                  </a:cubicBezTo>
                  <a:cubicBezTo>
                    <a:pt x="60361" y="99101"/>
                    <a:pt x="60361" y="99101"/>
                    <a:pt x="60361" y="99101"/>
                  </a:cubicBezTo>
                  <a:cubicBezTo>
                    <a:pt x="61807" y="101797"/>
                    <a:pt x="61807" y="101797"/>
                    <a:pt x="61807" y="101797"/>
                  </a:cubicBezTo>
                  <a:cubicBezTo>
                    <a:pt x="63253" y="99775"/>
                    <a:pt x="63253" y="99775"/>
                    <a:pt x="63253" y="99775"/>
                  </a:cubicBezTo>
                  <a:cubicBezTo>
                    <a:pt x="66506" y="100449"/>
                    <a:pt x="66506" y="100449"/>
                    <a:pt x="66506" y="100449"/>
                  </a:cubicBezTo>
                  <a:cubicBezTo>
                    <a:pt x="67951" y="105168"/>
                    <a:pt x="67951" y="105168"/>
                    <a:pt x="67951" y="105168"/>
                  </a:cubicBezTo>
                  <a:cubicBezTo>
                    <a:pt x="69036" y="105168"/>
                    <a:pt x="69036" y="105168"/>
                    <a:pt x="69036" y="105168"/>
                  </a:cubicBezTo>
                  <a:cubicBezTo>
                    <a:pt x="69397" y="109213"/>
                    <a:pt x="69397" y="109213"/>
                    <a:pt x="69397" y="109213"/>
                  </a:cubicBezTo>
                  <a:cubicBezTo>
                    <a:pt x="70843" y="109887"/>
                    <a:pt x="70843" y="109887"/>
                    <a:pt x="70843" y="109887"/>
                  </a:cubicBezTo>
                  <a:cubicBezTo>
                    <a:pt x="72289" y="107865"/>
                    <a:pt x="72289" y="107865"/>
                    <a:pt x="72289" y="107865"/>
                  </a:cubicBezTo>
                  <a:cubicBezTo>
                    <a:pt x="73012" y="105842"/>
                    <a:pt x="73012" y="105842"/>
                    <a:pt x="73012" y="105842"/>
                  </a:cubicBezTo>
                  <a:cubicBezTo>
                    <a:pt x="73734" y="105842"/>
                    <a:pt x="73734" y="105842"/>
                    <a:pt x="73734" y="105842"/>
                  </a:cubicBezTo>
                  <a:cubicBezTo>
                    <a:pt x="76265" y="109213"/>
                    <a:pt x="76265" y="109213"/>
                    <a:pt x="76265" y="109213"/>
                  </a:cubicBezTo>
                  <a:cubicBezTo>
                    <a:pt x="76987" y="111910"/>
                    <a:pt x="76987" y="111910"/>
                    <a:pt x="76987" y="111910"/>
                  </a:cubicBezTo>
                  <a:cubicBezTo>
                    <a:pt x="79518" y="109213"/>
                    <a:pt x="79518" y="109213"/>
                    <a:pt x="79518" y="109213"/>
                  </a:cubicBezTo>
                  <a:cubicBezTo>
                    <a:pt x="80240" y="110561"/>
                    <a:pt x="80240" y="110561"/>
                    <a:pt x="80240" y="110561"/>
                  </a:cubicBezTo>
                  <a:cubicBezTo>
                    <a:pt x="80602" y="114606"/>
                    <a:pt x="80602" y="114606"/>
                    <a:pt x="80602" y="114606"/>
                  </a:cubicBezTo>
                  <a:cubicBezTo>
                    <a:pt x="81325" y="113932"/>
                    <a:pt x="81325" y="113932"/>
                    <a:pt x="81325" y="113932"/>
                  </a:cubicBezTo>
                  <a:cubicBezTo>
                    <a:pt x="82409" y="110561"/>
                    <a:pt x="82409" y="110561"/>
                    <a:pt x="82409" y="110561"/>
                  </a:cubicBezTo>
                  <a:cubicBezTo>
                    <a:pt x="84216" y="109887"/>
                    <a:pt x="84216" y="109887"/>
                    <a:pt x="84216" y="109887"/>
                  </a:cubicBezTo>
                  <a:cubicBezTo>
                    <a:pt x="86385" y="111910"/>
                    <a:pt x="86385" y="111910"/>
                    <a:pt x="86385" y="111910"/>
                  </a:cubicBezTo>
                  <a:cubicBezTo>
                    <a:pt x="89638" y="111235"/>
                    <a:pt x="89638" y="111235"/>
                    <a:pt x="89638" y="111235"/>
                  </a:cubicBezTo>
                  <a:cubicBezTo>
                    <a:pt x="91084" y="113932"/>
                    <a:pt x="91084" y="113932"/>
                    <a:pt x="91084" y="113932"/>
                  </a:cubicBezTo>
                  <a:cubicBezTo>
                    <a:pt x="91807" y="115955"/>
                    <a:pt x="91807" y="115955"/>
                    <a:pt x="91807" y="115955"/>
                  </a:cubicBezTo>
                  <a:cubicBezTo>
                    <a:pt x="93614" y="115280"/>
                    <a:pt x="93614" y="115280"/>
                    <a:pt x="93614" y="115280"/>
                  </a:cubicBezTo>
                  <a:cubicBezTo>
                    <a:pt x="95421" y="112584"/>
                    <a:pt x="95421" y="112584"/>
                    <a:pt x="95421" y="112584"/>
                  </a:cubicBezTo>
                  <a:cubicBezTo>
                    <a:pt x="96506" y="110561"/>
                    <a:pt x="96506" y="110561"/>
                    <a:pt x="96506" y="110561"/>
                  </a:cubicBezTo>
                  <a:cubicBezTo>
                    <a:pt x="97951" y="110561"/>
                    <a:pt x="97951" y="110561"/>
                    <a:pt x="97951" y="110561"/>
                  </a:cubicBezTo>
                  <a:cubicBezTo>
                    <a:pt x="99397" y="111910"/>
                    <a:pt x="99397" y="111910"/>
                    <a:pt x="99397" y="111910"/>
                  </a:cubicBezTo>
                  <a:cubicBezTo>
                    <a:pt x="100481" y="111235"/>
                    <a:pt x="100481" y="111235"/>
                    <a:pt x="100481" y="111235"/>
                  </a:cubicBezTo>
                  <a:cubicBezTo>
                    <a:pt x="101927" y="109213"/>
                    <a:pt x="101927" y="109213"/>
                    <a:pt x="101927" y="109213"/>
                  </a:cubicBezTo>
                  <a:cubicBezTo>
                    <a:pt x="104096" y="109887"/>
                    <a:pt x="104096" y="109887"/>
                    <a:pt x="104096" y="109887"/>
                  </a:cubicBezTo>
                  <a:cubicBezTo>
                    <a:pt x="105180" y="110561"/>
                    <a:pt x="105180" y="110561"/>
                    <a:pt x="105180" y="110561"/>
                  </a:cubicBezTo>
                  <a:cubicBezTo>
                    <a:pt x="108433" y="108539"/>
                    <a:pt x="108433" y="108539"/>
                    <a:pt x="108433" y="108539"/>
                  </a:cubicBezTo>
                  <a:cubicBezTo>
                    <a:pt x="110602" y="109887"/>
                    <a:pt x="110602" y="109887"/>
                    <a:pt x="110602" y="109887"/>
                  </a:cubicBezTo>
                  <a:cubicBezTo>
                    <a:pt x="112409" y="113258"/>
                    <a:pt x="112409" y="113258"/>
                    <a:pt x="112409" y="113258"/>
                  </a:cubicBezTo>
                  <a:cubicBezTo>
                    <a:pt x="114939" y="116629"/>
                    <a:pt x="114939" y="116629"/>
                    <a:pt x="114939" y="116629"/>
                  </a:cubicBezTo>
                  <a:cubicBezTo>
                    <a:pt x="117108" y="116629"/>
                    <a:pt x="117108" y="116629"/>
                    <a:pt x="117108" y="116629"/>
                  </a:cubicBezTo>
                  <a:cubicBezTo>
                    <a:pt x="118554" y="118651"/>
                    <a:pt x="118554" y="118651"/>
                    <a:pt x="118554" y="118651"/>
                  </a:cubicBezTo>
                  <a:cubicBezTo>
                    <a:pt x="119638" y="120000"/>
                    <a:pt x="119638" y="120000"/>
                    <a:pt x="119638" y="120000"/>
                  </a:cubicBezTo>
                  <a:cubicBezTo>
                    <a:pt x="119999" y="59325"/>
                    <a:pt x="119999" y="59325"/>
                    <a:pt x="119999" y="59325"/>
                  </a:cubicBezTo>
                  <a:cubicBezTo>
                    <a:pt x="117108" y="24943"/>
                    <a:pt x="117108" y="24943"/>
                    <a:pt x="117108" y="24943"/>
                  </a:cubicBezTo>
                  <a:cubicBezTo>
                    <a:pt x="117108" y="8089"/>
                    <a:pt x="117108" y="8089"/>
                    <a:pt x="117108" y="8089"/>
                  </a:cubicBezTo>
                  <a:cubicBezTo>
                    <a:pt x="117108" y="8089"/>
                    <a:pt x="76265" y="6741"/>
                    <a:pt x="63253" y="6067"/>
                  </a:cubicBezTo>
                  <a:cubicBezTo>
                    <a:pt x="47349" y="4719"/>
                    <a:pt x="1445" y="0"/>
                    <a:pt x="1445" y="0"/>
                  </a:cubicBezTo>
                  <a:cubicBezTo>
                    <a:pt x="1084" y="16853"/>
                    <a:pt x="1084" y="16853"/>
                    <a:pt x="1084" y="16853"/>
                  </a:cubicBezTo>
                  <a:lnTo>
                    <a:pt x="0" y="16853"/>
                  </a:lnTo>
                  <a:close/>
                </a:path>
              </a:pathLst>
            </a:custGeom>
            <a:solidFill>
              <a:srgbClr val="D8D8D8"/>
            </a:solidFill>
            <a:ln w="9525" cap="flat" cmpd="sng">
              <a:solidFill>
                <a:srgbClr val="FFFFFF"/>
              </a:solidFill>
              <a:prstDash val="solid"/>
              <a:miter lim="8000"/>
              <a:headEnd type="none" w="sm" len="sm"/>
              <a:tailEnd type="none" w="sm" len="sm"/>
            </a:ln>
          </p:spPr>
          <p:txBody>
            <a:bodyPr spcFirstLastPara="1" wrap="square" lIns="62850" tIns="31400" rIns="62850" bIns="31400" anchor="t" anchorCtr="0">
              <a:noAutofit/>
            </a:bodyPr>
            <a:lstStyle/>
            <a:p>
              <a:pPr marL="0" marR="0" lvl="0" indent="0" algn="l" rtl="0">
                <a:spcBef>
                  <a:spcPts val="0"/>
                </a:spcBef>
                <a:spcAft>
                  <a:spcPts val="0"/>
                </a:spcAft>
                <a:buNone/>
              </a:pPr>
              <a:endParaRPr sz="2500">
                <a:solidFill>
                  <a:srgbClr val="7F7F7F"/>
                </a:solidFill>
                <a:latin typeface="Calibri"/>
                <a:ea typeface="Calibri"/>
                <a:cs typeface="Calibri"/>
                <a:sym typeface="Calibri"/>
              </a:endParaRPr>
            </a:p>
          </p:txBody>
        </p:sp>
        <p:sp>
          <p:nvSpPr>
            <p:cNvPr id="158" name="Google Shape;158;p19"/>
            <p:cNvSpPr/>
            <p:nvPr/>
          </p:nvSpPr>
          <p:spPr>
            <a:xfrm>
              <a:off x="6364069" y="2454883"/>
              <a:ext cx="401400" cy="222600"/>
            </a:xfrm>
            <a:custGeom>
              <a:avLst/>
              <a:gdLst/>
              <a:ahLst/>
              <a:cxnLst/>
              <a:rect l="l" t="t" r="r" b="b"/>
              <a:pathLst>
                <a:path w="120000" h="120000" extrusionOk="0">
                  <a:moveTo>
                    <a:pt x="120000" y="120000"/>
                  </a:moveTo>
                  <a:cubicBezTo>
                    <a:pt x="120000" y="40000"/>
                    <a:pt x="120000" y="40000"/>
                    <a:pt x="120000" y="40000"/>
                  </a:cubicBezTo>
                  <a:cubicBezTo>
                    <a:pt x="117446" y="37692"/>
                    <a:pt x="117446" y="37692"/>
                    <a:pt x="117446" y="37692"/>
                  </a:cubicBezTo>
                  <a:cubicBezTo>
                    <a:pt x="116170" y="36153"/>
                    <a:pt x="116170" y="36153"/>
                    <a:pt x="116170" y="36153"/>
                  </a:cubicBezTo>
                  <a:cubicBezTo>
                    <a:pt x="115319" y="31538"/>
                    <a:pt x="115319" y="31538"/>
                    <a:pt x="115319" y="31538"/>
                  </a:cubicBezTo>
                  <a:cubicBezTo>
                    <a:pt x="112765" y="26923"/>
                    <a:pt x="112765" y="26923"/>
                    <a:pt x="112765" y="26923"/>
                  </a:cubicBezTo>
                  <a:cubicBezTo>
                    <a:pt x="114042" y="23076"/>
                    <a:pt x="114042" y="23076"/>
                    <a:pt x="114042" y="23076"/>
                  </a:cubicBezTo>
                  <a:cubicBezTo>
                    <a:pt x="115319" y="18461"/>
                    <a:pt x="115319" y="18461"/>
                    <a:pt x="115319" y="18461"/>
                  </a:cubicBezTo>
                  <a:cubicBezTo>
                    <a:pt x="115319" y="14615"/>
                    <a:pt x="115319" y="14615"/>
                    <a:pt x="115319" y="14615"/>
                  </a:cubicBezTo>
                  <a:cubicBezTo>
                    <a:pt x="114468" y="14615"/>
                    <a:pt x="114468" y="14615"/>
                    <a:pt x="114468" y="14615"/>
                  </a:cubicBezTo>
                  <a:cubicBezTo>
                    <a:pt x="110638" y="14615"/>
                    <a:pt x="110638" y="14615"/>
                    <a:pt x="110638" y="14615"/>
                  </a:cubicBezTo>
                  <a:cubicBezTo>
                    <a:pt x="109787" y="11538"/>
                    <a:pt x="109787" y="11538"/>
                    <a:pt x="109787" y="11538"/>
                  </a:cubicBezTo>
                  <a:cubicBezTo>
                    <a:pt x="108085" y="6923"/>
                    <a:pt x="108085" y="6923"/>
                    <a:pt x="108085" y="6923"/>
                  </a:cubicBezTo>
                  <a:cubicBezTo>
                    <a:pt x="108085" y="6923"/>
                    <a:pt x="79574" y="5384"/>
                    <a:pt x="70212" y="4615"/>
                  </a:cubicBezTo>
                  <a:cubicBezTo>
                    <a:pt x="53617" y="3846"/>
                    <a:pt x="4255" y="0"/>
                    <a:pt x="4255" y="0"/>
                  </a:cubicBezTo>
                  <a:cubicBezTo>
                    <a:pt x="0" y="112307"/>
                    <a:pt x="0" y="112307"/>
                    <a:pt x="0" y="112307"/>
                  </a:cubicBezTo>
                  <a:cubicBezTo>
                    <a:pt x="17446" y="113846"/>
                    <a:pt x="44255" y="116153"/>
                    <a:pt x="56595" y="117692"/>
                  </a:cubicBezTo>
                  <a:cubicBezTo>
                    <a:pt x="71914" y="118461"/>
                    <a:pt x="120000" y="120000"/>
                    <a:pt x="120000" y="120000"/>
                  </a:cubicBezTo>
                  <a:close/>
                </a:path>
              </a:pathLst>
            </a:custGeom>
            <a:solidFill>
              <a:srgbClr val="D8D8D8"/>
            </a:solidFill>
            <a:ln w="9525" cap="flat" cmpd="sng">
              <a:solidFill>
                <a:srgbClr val="FFFFFF"/>
              </a:solidFill>
              <a:prstDash val="solid"/>
              <a:miter lim="8000"/>
              <a:headEnd type="none" w="sm" len="sm"/>
              <a:tailEnd type="none" w="sm" len="sm"/>
            </a:ln>
          </p:spPr>
          <p:txBody>
            <a:bodyPr spcFirstLastPara="1" wrap="square" lIns="62850" tIns="31400" rIns="62850" bIns="31400" anchor="t" anchorCtr="0">
              <a:noAutofit/>
            </a:bodyPr>
            <a:lstStyle/>
            <a:p>
              <a:pPr marL="0" marR="0" lvl="0" indent="0" algn="l" rtl="0">
                <a:spcBef>
                  <a:spcPts val="0"/>
                </a:spcBef>
                <a:spcAft>
                  <a:spcPts val="0"/>
                </a:spcAft>
                <a:buNone/>
              </a:pPr>
              <a:endParaRPr sz="2500">
                <a:solidFill>
                  <a:srgbClr val="7F7F7F"/>
                </a:solidFill>
                <a:latin typeface="Calibri"/>
                <a:ea typeface="Calibri"/>
                <a:cs typeface="Calibri"/>
                <a:sym typeface="Calibri"/>
              </a:endParaRPr>
            </a:p>
          </p:txBody>
        </p:sp>
        <p:sp>
          <p:nvSpPr>
            <p:cNvPr id="159" name="Google Shape;159;p19"/>
            <p:cNvSpPr/>
            <p:nvPr/>
          </p:nvSpPr>
          <p:spPr>
            <a:xfrm>
              <a:off x="6279748" y="2242391"/>
              <a:ext cx="447000" cy="225900"/>
            </a:xfrm>
            <a:custGeom>
              <a:avLst/>
              <a:gdLst/>
              <a:ahLst/>
              <a:cxnLst/>
              <a:rect l="l" t="t" r="r" b="b"/>
              <a:pathLst>
                <a:path w="120000" h="120000" extrusionOk="0">
                  <a:moveTo>
                    <a:pt x="120000" y="120000"/>
                  </a:moveTo>
                  <a:cubicBezTo>
                    <a:pt x="120000" y="120000"/>
                    <a:pt x="120000" y="120000"/>
                    <a:pt x="120000" y="120000"/>
                  </a:cubicBezTo>
                  <a:cubicBezTo>
                    <a:pt x="120000" y="120000"/>
                    <a:pt x="120000" y="120000"/>
                    <a:pt x="120000" y="120000"/>
                  </a:cubicBezTo>
                  <a:cubicBezTo>
                    <a:pt x="119233" y="116962"/>
                    <a:pt x="119233" y="116962"/>
                    <a:pt x="119233" y="116962"/>
                  </a:cubicBezTo>
                  <a:cubicBezTo>
                    <a:pt x="118849" y="112405"/>
                    <a:pt x="118849" y="112405"/>
                    <a:pt x="118849" y="112405"/>
                  </a:cubicBezTo>
                  <a:cubicBezTo>
                    <a:pt x="118849" y="112405"/>
                    <a:pt x="116932" y="111645"/>
                    <a:pt x="116549" y="110886"/>
                  </a:cubicBezTo>
                  <a:cubicBezTo>
                    <a:pt x="116166" y="110126"/>
                    <a:pt x="116549" y="110126"/>
                    <a:pt x="116549" y="110126"/>
                  </a:cubicBezTo>
                  <a:cubicBezTo>
                    <a:pt x="115782" y="107848"/>
                    <a:pt x="115782" y="107848"/>
                    <a:pt x="115782" y="107848"/>
                  </a:cubicBezTo>
                  <a:cubicBezTo>
                    <a:pt x="116549" y="106329"/>
                    <a:pt x="116549" y="106329"/>
                    <a:pt x="116549" y="106329"/>
                  </a:cubicBezTo>
                  <a:cubicBezTo>
                    <a:pt x="116166" y="102531"/>
                    <a:pt x="116166" y="102531"/>
                    <a:pt x="116166" y="102531"/>
                  </a:cubicBezTo>
                  <a:cubicBezTo>
                    <a:pt x="115015" y="101012"/>
                    <a:pt x="115015" y="101012"/>
                    <a:pt x="115015" y="101012"/>
                  </a:cubicBezTo>
                  <a:cubicBezTo>
                    <a:pt x="114632" y="98734"/>
                    <a:pt x="114632" y="98734"/>
                    <a:pt x="114632" y="98734"/>
                  </a:cubicBezTo>
                  <a:cubicBezTo>
                    <a:pt x="113865" y="93417"/>
                    <a:pt x="113865" y="93417"/>
                    <a:pt x="113865" y="93417"/>
                  </a:cubicBezTo>
                  <a:cubicBezTo>
                    <a:pt x="113865" y="85822"/>
                    <a:pt x="113865" y="85822"/>
                    <a:pt x="113865" y="85822"/>
                  </a:cubicBezTo>
                  <a:cubicBezTo>
                    <a:pt x="113482" y="84303"/>
                    <a:pt x="113482" y="84303"/>
                    <a:pt x="113482" y="84303"/>
                  </a:cubicBezTo>
                  <a:cubicBezTo>
                    <a:pt x="112715" y="82025"/>
                    <a:pt x="112715" y="82025"/>
                    <a:pt x="112715" y="82025"/>
                  </a:cubicBezTo>
                  <a:cubicBezTo>
                    <a:pt x="113099" y="78987"/>
                    <a:pt x="113099" y="78987"/>
                    <a:pt x="113099" y="78987"/>
                  </a:cubicBezTo>
                  <a:cubicBezTo>
                    <a:pt x="113099" y="71392"/>
                    <a:pt x="113099" y="71392"/>
                    <a:pt x="113099" y="71392"/>
                  </a:cubicBezTo>
                  <a:cubicBezTo>
                    <a:pt x="112332" y="66075"/>
                    <a:pt x="112332" y="66075"/>
                    <a:pt x="112332" y="66075"/>
                  </a:cubicBezTo>
                  <a:cubicBezTo>
                    <a:pt x="111565" y="64556"/>
                    <a:pt x="111565" y="64556"/>
                    <a:pt x="111565" y="64556"/>
                  </a:cubicBezTo>
                  <a:cubicBezTo>
                    <a:pt x="110798" y="64556"/>
                    <a:pt x="110798" y="64556"/>
                    <a:pt x="110798" y="64556"/>
                  </a:cubicBezTo>
                  <a:cubicBezTo>
                    <a:pt x="110415" y="63037"/>
                    <a:pt x="110415" y="63037"/>
                    <a:pt x="110415" y="63037"/>
                  </a:cubicBezTo>
                  <a:cubicBezTo>
                    <a:pt x="110031" y="59240"/>
                    <a:pt x="110031" y="59240"/>
                    <a:pt x="110031" y="59240"/>
                  </a:cubicBezTo>
                  <a:cubicBezTo>
                    <a:pt x="109648" y="56202"/>
                    <a:pt x="109648" y="56202"/>
                    <a:pt x="109648" y="56202"/>
                  </a:cubicBezTo>
                  <a:cubicBezTo>
                    <a:pt x="110798" y="55443"/>
                    <a:pt x="110798" y="55443"/>
                    <a:pt x="110798" y="55443"/>
                  </a:cubicBezTo>
                  <a:cubicBezTo>
                    <a:pt x="110798" y="54683"/>
                    <a:pt x="110798" y="54683"/>
                    <a:pt x="110798" y="54683"/>
                  </a:cubicBezTo>
                  <a:cubicBezTo>
                    <a:pt x="110415" y="53924"/>
                    <a:pt x="110415" y="53924"/>
                    <a:pt x="110415" y="53924"/>
                  </a:cubicBezTo>
                  <a:cubicBezTo>
                    <a:pt x="110031" y="51645"/>
                    <a:pt x="110031" y="51645"/>
                    <a:pt x="110031" y="51645"/>
                  </a:cubicBezTo>
                  <a:cubicBezTo>
                    <a:pt x="109265" y="49367"/>
                    <a:pt x="109265" y="49367"/>
                    <a:pt x="109265" y="49367"/>
                  </a:cubicBezTo>
                  <a:cubicBezTo>
                    <a:pt x="108498" y="45569"/>
                    <a:pt x="108498" y="45569"/>
                    <a:pt x="108498" y="45569"/>
                  </a:cubicBezTo>
                  <a:cubicBezTo>
                    <a:pt x="107731" y="41012"/>
                    <a:pt x="107731" y="41012"/>
                    <a:pt x="107731" y="41012"/>
                  </a:cubicBezTo>
                  <a:cubicBezTo>
                    <a:pt x="106581" y="37215"/>
                    <a:pt x="106581" y="37215"/>
                    <a:pt x="106581" y="37215"/>
                  </a:cubicBezTo>
                  <a:cubicBezTo>
                    <a:pt x="105431" y="30379"/>
                    <a:pt x="105431" y="30379"/>
                    <a:pt x="105431" y="30379"/>
                  </a:cubicBezTo>
                  <a:cubicBezTo>
                    <a:pt x="104281" y="27341"/>
                    <a:pt x="104281" y="27341"/>
                    <a:pt x="104281" y="27341"/>
                  </a:cubicBezTo>
                  <a:cubicBezTo>
                    <a:pt x="103897" y="26582"/>
                    <a:pt x="103897" y="26582"/>
                    <a:pt x="103897" y="26582"/>
                  </a:cubicBezTo>
                  <a:cubicBezTo>
                    <a:pt x="102364" y="24303"/>
                    <a:pt x="102364" y="24303"/>
                    <a:pt x="102364" y="24303"/>
                  </a:cubicBezTo>
                  <a:cubicBezTo>
                    <a:pt x="99680" y="20506"/>
                    <a:pt x="99680" y="20506"/>
                    <a:pt x="99680" y="20506"/>
                  </a:cubicBezTo>
                  <a:cubicBezTo>
                    <a:pt x="97763" y="18987"/>
                    <a:pt x="97763" y="18987"/>
                    <a:pt x="97763" y="18987"/>
                  </a:cubicBezTo>
                  <a:cubicBezTo>
                    <a:pt x="95846" y="17468"/>
                    <a:pt x="95846" y="17468"/>
                    <a:pt x="95846" y="17468"/>
                  </a:cubicBezTo>
                  <a:cubicBezTo>
                    <a:pt x="94313" y="14430"/>
                    <a:pt x="94313" y="14430"/>
                    <a:pt x="94313" y="14430"/>
                  </a:cubicBezTo>
                  <a:cubicBezTo>
                    <a:pt x="91629" y="13670"/>
                    <a:pt x="91629" y="13670"/>
                    <a:pt x="91629" y="13670"/>
                  </a:cubicBezTo>
                  <a:cubicBezTo>
                    <a:pt x="88178" y="14430"/>
                    <a:pt x="88178" y="14430"/>
                    <a:pt x="88178" y="14430"/>
                  </a:cubicBezTo>
                  <a:cubicBezTo>
                    <a:pt x="87028" y="14430"/>
                    <a:pt x="87028" y="14430"/>
                    <a:pt x="87028" y="14430"/>
                  </a:cubicBezTo>
                  <a:cubicBezTo>
                    <a:pt x="85878" y="15189"/>
                    <a:pt x="85878" y="15189"/>
                    <a:pt x="85878" y="15189"/>
                  </a:cubicBezTo>
                  <a:cubicBezTo>
                    <a:pt x="85111" y="16708"/>
                    <a:pt x="85111" y="16708"/>
                    <a:pt x="85111" y="16708"/>
                  </a:cubicBezTo>
                  <a:cubicBezTo>
                    <a:pt x="83961" y="15949"/>
                    <a:pt x="83961" y="15949"/>
                    <a:pt x="83961" y="15949"/>
                  </a:cubicBezTo>
                  <a:cubicBezTo>
                    <a:pt x="82811" y="14430"/>
                    <a:pt x="82811" y="14430"/>
                    <a:pt x="82811" y="14430"/>
                  </a:cubicBezTo>
                  <a:cubicBezTo>
                    <a:pt x="80511" y="12151"/>
                    <a:pt x="80511" y="12151"/>
                    <a:pt x="80511" y="12151"/>
                  </a:cubicBezTo>
                  <a:cubicBezTo>
                    <a:pt x="77444" y="9113"/>
                    <a:pt x="77444" y="9113"/>
                    <a:pt x="77444" y="9113"/>
                  </a:cubicBezTo>
                  <a:cubicBezTo>
                    <a:pt x="3833" y="0"/>
                    <a:pt x="3833" y="0"/>
                    <a:pt x="3833" y="0"/>
                  </a:cubicBezTo>
                  <a:cubicBezTo>
                    <a:pt x="0" y="72151"/>
                    <a:pt x="0" y="72151"/>
                    <a:pt x="0" y="72151"/>
                  </a:cubicBezTo>
                  <a:cubicBezTo>
                    <a:pt x="27987" y="77468"/>
                    <a:pt x="27987" y="77468"/>
                    <a:pt x="27987" y="77468"/>
                  </a:cubicBezTo>
                  <a:cubicBezTo>
                    <a:pt x="26453" y="113164"/>
                    <a:pt x="26453" y="113164"/>
                    <a:pt x="26453" y="113164"/>
                  </a:cubicBezTo>
                  <a:cubicBezTo>
                    <a:pt x="26453" y="113164"/>
                    <a:pt x="26453" y="113164"/>
                    <a:pt x="26453" y="113164"/>
                  </a:cubicBezTo>
                  <a:cubicBezTo>
                    <a:pt x="28753" y="113164"/>
                    <a:pt x="71309" y="116962"/>
                    <a:pt x="85878" y="117721"/>
                  </a:cubicBezTo>
                  <a:cubicBezTo>
                    <a:pt x="94313" y="118481"/>
                    <a:pt x="120000" y="120000"/>
                    <a:pt x="120000" y="120000"/>
                  </a:cubicBezTo>
                  <a:close/>
                </a:path>
              </a:pathLst>
            </a:custGeom>
            <a:solidFill>
              <a:srgbClr val="D8D8D8"/>
            </a:solidFill>
            <a:ln w="9525" cap="flat" cmpd="sng">
              <a:solidFill>
                <a:srgbClr val="FFFFFF"/>
              </a:solidFill>
              <a:prstDash val="solid"/>
              <a:miter lim="8000"/>
              <a:headEnd type="none" w="sm" len="sm"/>
              <a:tailEnd type="none" w="sm" len="sm"/>
            </a:ln>
          </p:spPr>
          <p:txBody>
            <a:bodyPr spcFirstLastPara="1" wrap="square" lIns="62850" tIns="31400" rIns="62850" bIns="31400" anchor="t" anchorCtr="0">
              <a:noAutofit/>
            </a:bodyPr>
            <a:lstStyle/>
            <a:p>
              <a:pPr marL="0" marR="0" lvl="0" indent="0" algn="l" rtl="0">
                <a:spcBef>
                  <a:spcPts val="0"/>
                </a:spcBef>
                <a:spcAft>
                  <a:spcPts val="0"/>
                </a:spcAft>
                <a:buNone/>
              </a:pPr>
              <a:endParaRPr sz="2500">
                <a:solidFill>
                  <a:srgbClr val="7F7F7F"/>
                </a:solidFill>
                <a:latin typeface="Calibri"/>
                <a:ea typeface="Calibri"/>
                <a:cs typeface="Calibri"/>
                <a:sym typeface="Calibri"/>
              </a:endParaRPr>
            </a:p>
          </p:txBody>
        </p:sp>
        <p:sp>
          <p:nvSpPr>
            <p:cNvPr id="160" name="Google Shape;160;p19"/>
            <p:cNvSpPr/>
            <p:nvPr/>
          </p:nvSpPr>
          <p:spPr>
            <a:xfrm>
              <a:off x="6293239" y="2040018"/>
              <a:ext cx="384600" cy="256200"/>
            </a:xfrm>
            <a:custGeom>
              <a:avLst/>
              <a:gdLst/>
              <a:ahLst/>
              <a:cxnLst/>
              <a:rect l="l" t="t" r="r" b="b"/>
              <a:pathLst>
                <a:path w="120000" h="120000" extrusionOk="0">
                  <a:moveTo>
                    <a:pt x="89219" y="105333"/>
                  </a:moveTo>
                  <a:cubicBezTo>
                    <a:pt x="91895" y="107333"/>
                    <a:pt x="91895" y="107333"/>
                    <a:pt x="91895" y="107333"/>
                  </a:cubicBezTo>
                  <a:cubicBezTo>
                    <a:pt x="93234" y="108666"/>
                    <a:pt x="93234" y="108666"/>
                    <a:pt x="93234" y="108666"/>
                  </a:cubicBezTo>
                  <a:cubicBezTo>
                    <a:pt x="94572" y="109333"/>
                    <a:pt x="94572" y="109333"/>
                    <a:pt x="94572" y="109333"/>
                  </a:cubicBezTo>
                  <a:cubicBezTo>
                    <a:pt x="95464" y="108000"/>
                    <a:pt x="95464" y="108000"/>
                    <a:pt x="95464" y="108000"/>
                  </a:cubicBezTo>
                  <a:cubicBezTo>
                    <a:pt x="96802" y="107333"/>
                    <a:pt x="96802" y="107333"/>
                    <a:pt x="96802" y="107333"/>
                  </a:cubicBezTo>
                  <a:cubicBezTo>
                    <a:pt x="98141" y="107333"/>
                    <a:pt x="98141" y="107333"/>
                    <a:pt x="98141" y="107333"/>
                  </a:cubicBezTo>
                  <a:cubicBezTo>
                    <a:pt x="102156" y="106666"/>
                    <a:pt x="102156" y="106666"/>
                    <a:pt x="102156" y="106666"/>
                  </a:cubicBezTo>
                  <a:cubicBezTo>
                    <a:pt x="105278" y="107333"/>
                    <a:pt x="105278" y="107333"/>
                    <a:pt x="105278" y="107333"/>
                  </a:cubicBezTo>
                  <a:cubicBezTo>
                    <a:pt x="107063" y="110000"/>
                    <a:pt x="107063" y="110000"/>
                    <a:pt x="107063" y="110000"/>
                  </a:cubicBezTo>
                  <a:cubicBezTo>
                    <a:pt x="109293" y="111333"/>
                    <a:pt x="109293" y="111333"/>
                    <a:pt x="109293" y="111333"/>
                  </a:cubicBezTo>
                  <a:cubicBezTo>
                    <a:pt x="111524" y="112666"/>
                    <a:pt x="111524" y="112666"/>
                    <a:pt x="111524" y="112666"/>
                  </a:cubicBezTo>
                  <a:cubicBezTo>
                    <a:pt x="114646" y="116000"/>
                    <a:pt x="114646" y="116000"/>
                    <a:pt x="114646" y="116000"/>
                  </a:cubicBezTo>
                  <a:cubicBezTo>
                    <a:pt x="116431" y="118000"/>
                    <a:pt x="116431" y="118000"/>
                    <a:pt x="116431" y="118000"/>
                  </a:cubicBezTo>
                  <a:cubicBezTo>
                    <a:pt x="116877" y="118666"/>
                    <a:pt x="116877" y="118666"/>
                    <a:pt x="116877" y="118666"/>
                  </a:cubicBezTo>
                  <a:cubicBezTo>
                    <a:pt x="117323" y="120000"/>
                    <a:pt x="117323" y="120000"/>
                    <a:pt x="117323" y="120000"/>
                  </a:cubicBezTo>
                  <a:cubicBezTo>
                    <a:pt x="117323" y="120000"/>
                    <a:pt x="117323" y="120000"/>
                    <a:pt x="117323" y="120000"/>
                  </a:cubicBezTo>
                  <a:cubicBezTo>
                    <a:pt x="117323" y="118000"/>
                    <a:pt x="117323" y="118000"/>
                    <a:pt x="117323" y="118000"/>
                  </a:cubicBezTo>
                  <a:cubicBezTo>
                    <a:pt x="117323" y="115333"/>
                    <a:pt x="117323" y="115333"/>
                    <a:pt x="117323" y="115333"/>
                  </a:cubicBezTo>
                  <a:cubicBezTo>
                    <a:pt x="115539" y="113333"/>
                    <a:pt x="115539" y="113333"/>
                    <a:pt x="115539" y="113333"/>
                  </a:cubicBezTo>
                  <a:cubicBezTo>
                    <a:pt x="115539" y="111333"/>
                    <a:pt x="115539" y="111333"/>
                    <a:pt x="115539" y="111333"/>
                  </a:cubicBezTo>
                  <a:cubicBezTo>
                    <a:pt x="115985" y="109333"/>
                    <a:pt x="115985" y="109333"/>
                    <a:pt x="115985" y="109333"/>
                  </a:cubicBezTo>
                  <a:cubicBezTo>
                    <a:pt x="117323" y="108666"/>
                    <a:pt x="117323" y="108666"/>
                    <a:pt x="117323" y="108666"/>
                  </a:cubicBezTo>
                  <a:cubicBezTo>
                    <a:pt x="117323" y="104000"/>
                    <a:pt x="117323" y="104000"/>
                    <a:pt x="117323" y="104000"/>
                  </a:cubicBezTo>
                  <a:cubicBezTo>
                    <a:pt x="117769" y="102000"/>
                    <a:pt x="117769" y="102000"/>
                    <a:pt x="117769" y="102000"/>
                  </a:cubicBezTo>
                  <a:cubicBezTo>
                    <a:pt x="118661" y="101333"/>
                    <a:pt x="118661" y="101333"/>
                    <a:pt x="118661" y="101333"/>
                  </a:cubicBezTo>
                  <a:cubicBezTo>
                    <a:pt x="118661" y="98666"/>
                    <a:pt x="118661" y="98666"/>
                    <a:pt x="118661" y="98666"/>
                  </a:cubicBezTo>
                  <a:cubicBezTo>
                    <a:pt x="117769" y="95333"/>
                    <a:pt x="117769" y="95333"/>
                    <a:pt x="117769" y="95333"/>
                  </a:cubicBezTo>
                  <a:cubicBezTo>
                    <a:pt x="116877" y="94666"/>
                    <a:pt x="116877" y="94666"/>
                    <a:pt x="116877" y="94666"/>
                  </a:cubicBezTo>
                  <a:cubicBezTo>
                    <a:pt x="117323" y="91333"/>
                    <a:pt x="117323" y="91333"/>
                    <a:pt x="117323" y="91333"/>
                  </a:cubicBezTo>
                  <a:cubicBezTo>
                    <a:pt x="117323" y="89333"/>
                    <a:pt x="117323" y="89333"/>
                    <a:pt x="117323" y="89333"/>
                  </a:cubicBezTo>
                  <a:cubicBezTo>
                    <a:pt x="118661" y="89333"/>
                    <a:pt x="118661" y="89333"/>
                    <a:pt x="118661" y="89333"/>
                  </a:cubicBezTo>
                  <a:cubicBezTo>
                    <a:pt x="120000" y="31333"/>
                    <a:pt x="120000" y="31333"/>
                    <a:pt x="120000" y="31333"/>
                  </a:cubicBezTo>
                  <a:cubicBezTo>
                    <a:pt x="118661" y="29333"/>
                    <a:pt x="118661" y="29333"/>
                    <a:pt x="118661" y="29333"/>
                  </a:cubicBezTo>
                  <a:cubicBezTo>
                    <a:pt x="117769" y="27333"/>
                    <a:pt x="117769" y="27333"/>
                    <a:pt x="117769" y="27333"/>
                  </a:cubicBezTo>
                  <a:cubicBezTo>
                    <a:pt x="115539" y="26000"/>
                    <a:pt x="115539" y="26000"/>
                    <a:pt x="115539" y="26000"/>
                  </a:cubicBezTo>
                  <a:cubicBezTo>
                    <a:pt x="115092" y="24000"/>
                    <a:pt x="115092" y="24000"/>
                    <a:pt x="115092" y="24000"/>
                  </a:cubicBezTo>
                  <a:cubicBezTo>
                    <a:pt x="113754" y="22000"/>
                    <a:pt x="113754" y="22000"/>
                    <a:pt x="113754" y="22000"/>
                  </a:cubicBezTo>
                  <a:cubicBezTo>
                    <a:pt x="113308" y="20666"/>
                    <a:pt x="113308" y="20666"/>
                    <a:pt x="113308" y="20666"/>
                  </a:cubicBezTo>
                  <a:cubicBezTo>
                    <a:pt x="113308" y="19333"/>
                    <a:pt x="113308" y="19333"/>
                    <a:pt x="113308" y="19333"/>
                  </a:cubicBezTo>
                  <a:cubicBezTo>
                    <a:pt x="113308" y="18000"/>
                    <a:pt x="113308" y="18000"/>
                    <a:pt x="113308" y="18000"/>
                  </a:cubicBezTo>
                  <a:cubicBezTo>
                    <a:pt x="114646" y="16000"/>
                    <a:pt x="114646" y="16000"/>
                    <a:pt x="114646" y="16000"/>
                  </a:cubicBezTo>
                  <a:cubicBezTo>
                    <a:pt x="115985" y="14000"/>
                    <a:pt x="115985" y="14000"/>
                    <a:pt x="115985" y="14000"/>
                  </a:cubicBezTo>
                  <a:cubicBezTo>
                    <a:pt x="117769" y="11333"/>
                    <a:pt x="117769" y="11333"/>
                    <a:pt x="117769" y="11333"/>
                  </a:cubicBezTo>
                  <a:cubicBezTo>
                    <a:pt x="117323" y="10000"/>
                    <a:pt x="117323" y="10000"/>
                    <a:pt x="117323" y="10000"/>
                  </a:cubicBezTo>
                  <a:cubicBezTo>
                    <a:pt x="117323" y="9333"/>
                    <a:pt x="117323" y="9333"/>
                    <a:pt x="117323" y="9333"/>
                  </a:cubicBezTo>
                  <a:cubicBezTo>
                    <a:pt x="117323" y="9333"/>
                    <a:pt x="74498" y="6666"/>
                    <a:pt x="60669" y="5333"/>
                  </a:cubicBezTo>
                  <a:cubicBezTo>
                    <a:pt x="46840" y="4000"/>
                    <a:pt x="6245" y="0"/>
                    <a:pt x="6245" y="0"/>
                  </a:cubicBezTo>
                  <a:cubicBezTo>
                    <a:pt x="0" y="94666"/>
                    <a:pt x="0" y="94666"/>
                    <a:pt x="0" y="94666"/>
                  </a:cubicBezTo>
                  <a:cubicBezTo>
                    <a:pt x="85650" y="102666"/>
                    <a:pt x="85650" y="102666"/>
                    <a:pt x="85650" y="102666"/>
                  </a:cubicBezTo>
                  <a:lnTo>
                    <a:pt x="89219" y="105333"/>
                  </a:lnTo>
                  <a:close/>
                </a:path>
              </a:pathLst>
            </a:custGeom>
            <a:solidFill>
              <a:srgbClr val="D8D8D8"/>
            </a:solidFill>
            <a:ln w="9525" cap="flat" cmpd="sng">
              <a:solidFill>
                <a:srgbClr val="FFFFFF"/>
              </a:solidFill>
              <a:prstDash val="solid"/>
              <a:miter lim="8000"/>
              <a:headEnd type="none" w="sm" len="sm"/>
              <a:tailEnd type="none" w="sm" len="sm"/>
            </a:ln>
          </p:spPr>
          <p:txBody>
            <a:bodyPr spcFirstLastPara="1" wrap="square" lIns="62850" tIns="31400" rIns="62850" bIns="31400" anchor="t" anchorCtr="0">
              <a:noAutofit/>
            </a:bodyPr>
            <a:lstStyle/>
            <a:p>
              <a:pPr marL="0" marR="0" lvl="0" indent="0" algn="l" rtl="0">
                <a:spcBef>
                  <a:spcPts val="0"/>
                </a:spcBef>
                <a:spcAft>
                  <a:spcPts val="0"/>
                </a:spcAft>
                <a:buNone/>
              </a:pPr>
              <a:endParaRPr sz="2500">
                <a:solidFill>
                  <a:srgbClr val="7F7F7F"/>
                </a:solidFill>
                <a:latin typeface="Calibri"/>
                <a:ea typeface="Calibri"/>
                <a:cs typeface="Calibri"/>
                <a:sym typeface="Calibri"/>
              </a:endParaRPr>
            </a:p>
          </p:txBody>
        </p:sp>
        <p:sp>
          <p:nvSpPr>
            <p:cNvPr id="161" name="Google Shape;161;p19"/>
            <p:cNvSpPr/>
            <p:nvPr/>
          </p:nvSpPr>
          <p:spPr>
            <a:xfrm>
              <a:off x="5922221" y="2058568"/>
              <a:ext cx="386100" cy="318600"/>
            </a:xfrm>
            <a:custGeom>
              <a:avLst/>
              <a:gdLst/>
              <a:ahLst/>
              <a:cxnLst/>
              <a:rect l="l" t="t" r="r" b="b"/>
              <a:pathLst>
                <a:path w="120000" h="120000" extrusionOk="0">
                  <a:moveTo>
                    <a:pt x="119999" y="17142"/>
                  </a:moveTo>
                  <a:lnTo>
                    <a:pt x="119475" y="17142"/>
                  </a:lnTo>
                  <a:lnTo>
                    <a:pt x="14672" y="0"/>
                  </a:lnTo>
                  <a:lnTo>
                    <a:pt x="12576" y="14603"/>
                  </a:lnTo>
                  <a:lnTo>
                    <a:pt x="3668" y="77460"/>
                  </a:lnTo>
                  <a:lnTo>
                    <a:pt x="0" y="102857"/>
                  </a:lnTo>
                  <a:lnTo>
                    <a:pt x="31965" y="109206"/>
                  </a:lnTo>
                  <a:lnTo>
                    <a:pt x="111091" y="120000"/>
                  </a:lnTo>
                  <a:lnTo>
                    <a:pt x="115283" y="69206"/>
                  </a:lnTo>
                  <a:lnTo>
                    <a:pt x="119999" y="17142"/>
                  </a:lnTo>
                  <a:close/>
                </a:path>
              </a:pathLst>
            </a:custGeom>
            <a:solidFill>
              <a:srgbClr val="D8D8D8"/>
            </a:solidFill>
            <a:ln w="9525" cap="flat" cmpd="sng">
              <a:solidFill>
                <a:srgbClr val="FFFFFF"/>
              </a:solidFill>
              <a:prstDash val="solid"/>
              <a:miter lim="8000"/>
              <a:headEnd type="none" w="sm" len="sm"/>
              <a:tailEnd type="none" w="sm" len="sm"/>
            </a:ln>
          </p:spPr>
          <p:txBody>
            <a:bodyPr spcFirstLastPara="1" wrap="square" lIns="62850" tIns="31400" rIns="62850" bIns="31400" anchor="t" anchorCtr="0">
              <a:noAutofit/>
            </a:bodyPr>
            <a:lstStyle/>
            <a:p>
              <a:pPr marL="0" marR="0" lvl="0" indent="0" algn="l" rtl="0">
                <a:spcBef>
                  <a:spcPts val="0"/>
                </a:spcBef>
                <a:spcAft>
                  <a:spcPts val="0"/>
                </a:spcAft>
                <a:buNone/>
              </a:pPr>
              <a:endParaRPr sz="2500">
                <a:solidFill>
                  <a:srgbClr val="7F7F7F"/>
                </a:solidFill>
                <a:latin typeface="Calibri"/>
                <a:ea typeface="Calibri"/>
                <a:cs typeface="Calibri"/>
                <a:sym typeface="Calibri"/>
              </a:endParaRPr>
            </a:p>
          </p:txBody>
        </p:sp>
        <p:sp>
          <p:nvSpPr>
            <p:cNvPr id="162" name="Google Shape;162;p19"/>
            <p:cNvSpPr/>
            <p:nvPr/>
          </p:nvSpPr>
          <p:spPr>
            <a:xfrm>
              <a:off x="6313476" y="1829213"/>
              <a:ext cx="359100" cy="231000"/>
            </a:xfrm>
            <a:custGeom>
              <a:avLst/>
              <a:gdLst/>
              <a:ahLst/>
              <a:cxnLst/>
              <a:rect l="l" t="t" r="r" b="b"/>
              <a:pathLst>
                <a:path w="120000" h="120000" extrusionOk="0">
                  <a:moveTo>
                    <a:pt x="119043" y="119259"/>
                  </a:moveTo>
                  <a:cubicBezTo>
                    <a:pt x="119043" y="120000"/>
                    <a:pt x="119043" y="120000"/>
                    <a:pt x="119043" y="120000"/>
                  </a:cubicBezTo>
                  <a:cubicBezTo>
                    <a:pt x="119043" y="120000"/>
                    <a:pt x="119043" y="120000"/>
                    <a:pt x="119043" y="120000"/>
                  </a:cubicBezTo>
                  <a:cubicBezTo>
                    <a:pt x="120000" y="118518"/>
                    <a:pt x="120000" y="118518"/>
                    <a:pt x="120000" y="118518"/>
                  </a:cubicBezTo>
                  <a:cubicBezTo>
                    <a:pt x="120000" y="114814"/>
                    <a:pt x="120000" y="114814"/>
                    <a:pt x="120000" y="114814"/>
                  </a:cubicBezTo>
                  <a:cubicBezTo>
                    <a:pt x="120000" y="111111"/>
                    <a:pt x="120000" y="111111"/>
                    <a:pt x="120000" y="111111"/>
                  </a:cubicBezTo>
                  <a:cubicBezTo>
                    <a:pt x="119521" y="106666"/>
                    <a:pt x="119521" y="106666"/>
                    <a:pt x="119521" y="106666"/>
                  </a:cubicBezTo>
                  <a:cubicBezTo>
                    <a:pt x="118565" y="104444"/>
                    <a:pt x="118565" y="104444"/>
                    <a:pt x="118565" y="104444"/>
                  </a:cubicBezTo>
                  <a:cubicBezTo>
                    <a:pt x="117131" y="102222"/>
                    <a:pt x="117131" y="102222"/>
                    <a:pt x="117131" y="102222"/>
                  </a:cubicBezTo>
                  <a:cubicBezTo>
                    <a:pt x="117131" y="97037"/>
                    <a:pt x="117131" y="97037"/>
                    <a:pt x="117131" y="97037"/>
                  </a:cubicBezTo>
                  <a:cubicBezTo>
                    <a:pt x="116653" y="95555"/>
                    <a:pt x="116653" y="95555"/>
                    <a:pt x="116653" y="95555"/>
                  </a:cubicBezTo>
                  <a:cubicBezTo>
                    <a:pt x="115697" y="93333"/>
                    <a:pt x="115697" y="93333"/>
                    <a:pt x="115697" y="93333"/>
                  </a:cubicBezTo>
                  <a:cubicBezTo>
                    <a:pt x="115697" y="86666"/>
                    <a:pt x="115697" y="86666"/>
                    <a:pt x="115697" y="86666"/>
                  </a:cubicBezTo>
                  <a:cubicBezTo>
                    <a:pt x="115697" y="76296"/>
                    <a:pt x="115697" y="76296"/>
                    <a:pt x="115697" y="76296"/>
                  </a:cubicBezTo>
                  <a:cubicBezTo>
                    <a:pt x="115219" y="63703"/>
                    <a:pt x="115219" y="63703"/>
                    <a:pt x="115219" y="63703"/>
                  </a:cubicBezTo>
                  <a:cubicBezTo>
                    <a:pt x="115219" y="57037"/>
                    <a:pt x="115219" y="57037"/>
                    <a:pt x="115219" y="57037"/>
                  </a:cubicBezTo>
                  <a:cubicBezTo>
                    <a:pt x="113306" y="51851"/>
                    <a:pt x="113306" y="51851"/>
                    <a:pt x="113306" y="51851"/>
                  </a:cubicBezTo>
                  <a:cubicBezTo>
                    <a:pt x="111872" y="44444"/>
                    <a:pt x="111872" y="44444"/>
                    <a:pt x="111872" y="44444"/>
                  </a:cubicBezTo>
                  <a:cubicBezTo>
                    <a:pt x="110916" y="40000"/>
                    <a:pt x="110916" y="40000"/>
                    <a:pt x="110916" y="40000"/>
                  </a:cubicBezTo>
                  <a:cubicBezTo>
                    <a:pt x="111872" y="34814"/>
                    <a:pt x="111872" y="34814"/>
                    <a:pt x="111872" y="34814"/>
                  </a:cubicBezTo>
                  <a:cubicBezTo>
                    <a:pt x="111394" y="30370"/>
                    <a:pt x="111394" y="30370"/>
                    <a:pt x="111394" y="30370"/>
                  </a:cubicBezTo>
                  <a:cubicBezTo>
                    <a:pt x="110916" y="28888"/>
                    <a:pt x="110916" y="28888"/>
                    <a:pt x="110916" y="28888"/>
                  </a:cubicBezTo>
                  <a:cubicBezTo>
                    <a:pt x="110916" y="25185"/>
                    <a:pt x="110916" y="25185"/>
                    <a:pt x="110916" y="25185"/>
                  </a:cubicBezTo>
                  <a:cubicBezTo>
                    <a:pt x="110916" y="24444"/>
                    <a:pt x="110916" y="24444"/>
                    <a:pt x="110916" y="24444"/>
                  </a:cubicBezTo>
                  <a:cubicBezTo>
                    <a:pt x="111872" y="22962"/>
                    <a:pt x="111872" y="22962"/>
                    <a:pt x="111872" y="22962"/>
                  </a:cubicBezTo>
                  <a:cubicBezTo>
                    <a:pt x="112350" y="21481"/>
                    <a:pt x="112350" y="21481"/>
                    <a:pt x="112350" y="21481"/>
                  </a:cubicBezTo>
                  <a:cubicBezTo>
                    <a:pt x="112350" y="18518"/>
                    <a:pt x="112350" y="18518"/>
                    <a:pt x="112350" y="18518"/>
                  </a:cubicBezTo>
                  <a:cubicBezTo>
                    <a:pt x="110916" y="16296"/>
                    <a:pt x="110916" y="16296"/>
                    <a:pt x="110916" y="16296"/>
                  </a:cubicBezTo>
                  <a:cubicBezTo>
                    <a:pt x="110916" y="15555"/>
                    <a:pt x="110916" y="15555"/>
                    <a:pt x="110916" y="15555"/>
                  </a:cubicBezTo>
                  <a:cubicBezTo>
                    <a:pt x="110438" y="13333"/>
                    <a:pt x="110438" y="13333"/>
                    <a:pt x="110438" y="13333"/>
                  </a:cubicBezTo>
                  <a:cubicBezTo>
                    <a:pt x="109960" y="9629"/>
                    <a:pt x="109960" y="9629"/>
                    <a:pt x="109960" y="9629"/>
                  </a:cubicBezTo>
                  <a:cubicBezTo>
                    <a:pt x="109960" y="9629"/>
                    <a:pt x="62151" y="6666"/>
                    <a:pt x="46374" y="5185"/>
                  </a:cubicBezTo>
                  <a:cubicBezTo>
                    <a:pt x="36334" y="4444"/>
                    <a:pt x="6693" y="0"/>
                    <a:pt x="6693" y="0"/>
                  </a:cubicBezTo>
                  <a:cubicBezTo>
                    <a:pt x="0" y="108888"/>
                    <a:pt x="0" y="108888"/>
                    <a:pt x="0" y="108888"/>
                  </a:cubicBezTo>
                  <a:cubicBezTo>
                    <a:pt x="0" y="108888"/>
                    <a:pt x="43505" y="113333"/>
                    <a:pt x="58326" y="114814"/>
                  </a:cubicBezTo>
                  <a:cubicBezTo>
                    <a:pt x="73147" y="116296"/>
                    <a:pt x="119043" y="119259"/>
                    <a:pt x="119043" y="119259"/>
                  </a:cubicBezTo>
                  <a:close/>
                </a:path>
              </a:pathLst>
            </a:custGeom>
            <a:solidFill>
              <a:srgbClr val="D8D8D8"/>
            </a:solidFill>
            <a:ln w="9525" cap="flat" cmpd="sng">
              <a:solidFill>
                <a:srgbClr val="FFFFFF"/>
              </a:solidFill>
              <a:prstDash val="solid"/>
              <a:miter lim="8000"/>
              <a:headEnd type="none" w="sm" len="sm"/>
              <a:tailEnd type="none" w="sm" len="sm"/>
            </a:ln>
          </p:spPr>
          <p:txBody>
            <a:bodyPr spcFirstLastPara="1" wrap="square" lIns="62850" tIns="31400" rIns="62850" bIns="31400" anchor="t" anchorCtr="0">
              <a:noAutofit/>
            </a:bodyPr>
            <a:lstStyle/>
            <a:p>
              <a:pPr marL="0" marR="0" lvl="0" indent="0" algn="l" rtl="0">
                <a:spcBef>
                  <a:spcPts val="0"/>
                </a:spcBef>
                <a:spcAft>
                  <a:spcPts val="0"/>
                </a:spcAft>
                <a:buNone/>
              </a:pPr>
              <a:endParaRPr sz="2500">
                <a:solidFill>
                  <a:srgbClr val="7F7F7F"/>
                </a:solidFill>
                <a:latin typeface="Calibri"/>
                <a:ea typeface="Calibri"/>
                <a:cs typeface="Calibri"/>
                <a:sym typeface="Calibri"/>
              </a:endParaRPr>
            </a:p>
          </p:txBody>
        </p:sp>
        <p:sp>
          <p:nvSpPr>
            <p:cNvPr id="163" name="Google Shape;163;p19"/>
            <p:cNvSpPr/>
            <p:nvPr/>
          </p:nvSpPr>
          <p:spPr>
            <a:xfrm>
              <a:off x="5982933" y="2348638"/>
              <a:ext cx="401400" cy="315300"/>
            </a:xfrm>
            <a:custGeom>
              <a:avLst/>
              <a:gdLst/>
              <a:ahLst/>
              <a:cxnLst/>
              <a:rect l="l" t="t" r="r" b="b"/>
              <a:pathLst>
                <a:path w="120000" h="120000" extrusionOk="0">
                  <a:moveTo>
                    <a:pt x="114021" y="120000"/>
                  </a:moveTo>
                  <a:cubicBezTo>
                    <a:pt x="118291" y="40723"/>
                    <a:pt x="118291" y="40723"/>
                    <a:pt x="118291" y="40723"/>
                  </a:cubicBezTo>
                  <a:cubicBezTo>
                    <a:pt x="118291" y="40723"/>
                    <a:pt x="118291" y="40723"/>
                    <a:pt x="118291" y="40723"/>
                  </a:cubicBezTo>
                  <a:cubicBezTo>
                    <a:pt x="118291" y="40723"/>
                    <a:pt x="118291" y="40723"/>
                    <a:pt x="118291" y="40723"/>
                  </a:cubicBezTo>
                  <a:cubicBezTo>
                    <a:pt x="120000" y="15203"/>
                    <a:pt x="120000" y="15203"/>
                    <a:pt x="120000" y="15203"/>
                  </a:cubicBezTo>
                  <a:cubicBezTo>
                    <a:pt x="88825" y="11402"/>
                    <a:pt x="88825" y="11402"/>
                    <a:pt x="88825" y="11402"/>
                  </a:cubicBezTo>
                  <a:cubicBezTo>
                    <a:pt x="12811" y="0"/>
                    <a:pt x="12811" y="0"/>
                    <a:pt x="12811" y="0"/>
                  </a:cubicBezTo>
                  <a:cubicBezTo>
                    <a:pt x="0" y="104253"/>
                    <a:pt x="0" y="104253"/>
                    <a:pt x="0" y="104253"/>
                  </a:cubicBezTo>
                  <a:cubicBezTo>
                    <a:pt x="97793" y="118914"/>
                    <a:pt x="97793" y="118914"/>
                    <a:pt x="97793" y="118914"/>
                  </a:cubicBezTo>
                  <a:cubicBezTo>
                    <a:pt x="97793" y="118914"/>
                    <a:pt x="104626" y="119457"/>
                    <a:pt x="114021" y="120000"/>
                  </a:cubicBezTo>
                  <a:close/>
                </a:path>
              </a:pathLst>
            </a:custGeom>
            <a:solidFill>
              <a:srgbClr val="D8D8D8"/>
            </a:solidFill>
            <a:ln w="9525" cap="flat" cmpd="sng">
              <a:solidFill>
                <a:srgbClr val="FFFFFF"/>
              </a:solidFill>
              <a:prstDash val="solid"/>
              <a:miter lim="8000"/>
              <a:headEnd type="none" w="sm" len="sm"/>
              <a:tailEnd type="none" w="sm" len="sm"/>
            </a:ln>
          </p:spPr>
          <p:txBody>
            <a:bodyPr spcFirstLastPara="1" wrap="square" lIns="62850" tIns="31400" rIns="62850" bIns="31400" anchor="t" anchorCtr="0">
              <a:noAutofit/>
            </a:bodyPr>
            <a:lstStyle/>
            <a:p>
              <a:pPr marL="0" marR="0" lvl="0" indent="0" algn="l" rtl="0">
                <a:spcBef>
                  <a:spcPts val="0"/>
                </a:spcBef>
                <a:spcAft>
                  <a:spcPts val="0"/>
                </a:spcAft>
                <a:buNone/>
              </a:pPr>
              <a:endParaRPr sz="2500">
                <a:solidFill>
                  <a:srgbClr val="7F7F7F"/>
                </a:solidFill>
                <a:latin typeface="Calibri"/>
                <a:ea typeface="Calibri"/>
                <a:cs typeface="Calibri"/>
                <a:sym typeface="Calibri"/>
              </a:endParaRPr>
            </a:p>
          </p:txBody>
        </p:sp>
        <p:sp>
          <p:nvSpPr>
            <p:cNvPr id="164" name="Google Shape;164;p19"/>
            <p:cNvSpPr/>
            <p:nvPr/>
          </p:nvSpPr>
          <p:spPr>
            <a:xfrm>
              <a:off x="5716476" y="2235646"/>
              <a:ext cx="308700" cy="386100"/>
            </a:xfrm>
            <a:custGeom>
              <a:avLst/>
              <a:gdLst/>
              <a:ahLst/>
              <a:cxnLst/>
              <a:rect l="l" t="t" r="r" b="b"/>
              <a:pathLst>
                <a:path w="120000" h="120000" extrusionOk="0">
                  <a:moveTo>
                    <a:pt x="120000" y="35109"/>
                  </a:moveTo>
                  <a:lnTo>
                    <a:pt x="80000" y="29868"/>
                  </a:lnTo>
                  <a:lnTo>
                    <a:pt x="84590" y="8908"/>
                  </a:lnTo>
                  <a:lnTo>
                    <a:pt x="25573" y="0"/>
                  </a:lnTo>
                  <a:lnTo>
                    <a:pt x="0" y="105327"/>
                  </a:lnTo>
                  <a:lnTo>
                    <a:pt x="103606" y="119999"/>
                  </a:lnTo>
                  <a:lnTo>
                    <a:pt x="120000" y="35109"/>
                  </a:lnTo>
                  <a:close/>
                </a:path>
              </a:pathLst>
            </a:custGeom>
            <a:solidFill>
              <a:srgbClr val="D8D8D8"/>
            </a:solidFill>
            <a:ln w="9525" cap="flat" cmpd="sng">
              <a:solidFill>
                <a:srgbClr val="FFFFFF"/>
              </a:solidFill>
              <a:prstDash val="solid"/>
              <a:miter lim="8000"/>
              <a:headEnd type="none" w="sm" len="sm"/>
              <a:tailEnd type="none" w="sm" len="sm"/>
            </a:ln>
          </p:spPr>
          <p:txBody>
            <a:bodyPr spcFirstLastPara="1" wrap="square" lIns="62850" tIns="31400" rIns="62850" bIns="31400" anchor="t" anchorCtr="0">
              <a:noAutofit/>
            </a:bodyPr>
            <a:lstStyle/>
            <a:p>
              <a:pPr marL="0" marR="0" lvl="0" indent="0" algn="l" rtl="0">
                <a:spcBef>
                  <a:spcPts val="0"/>
                </a:spcBef>
                <a:spcAft>
                  <a:spcPts val="0"/>
                </a:spcAft>
                <a:buNone/>
              </a:pPr>
              <a:endParaRPr sz="2500">
                <a:solidFill>
                  <a:srgbClr val="7F7F7F"/>
                </a:solidFill>
                <a:latin typeface="Calibri"/>
                <a:ea typeface="Calibri"/>
                <a:cs typeface="Calibri"/>
                <a:sym typeface="Calibri"/>
              </a:endParaRPr>
            </a:p>
          </p:txBody>
        </p:sp>
        <p:sp>
          <p:nvSpPr>
            <p:cNvPr id="165" name="Google Shape;165;p19"/>
            <p:cNvSpPr/>
            <p:nvPr/>
          </p:nvSpPr>
          <p:spPr>
            <a:xfrm>
              <a:off x="5428094" y="2164816"/>
              <a:ext cx="354300" cy="536400"/>
            </a:xfrm>
            <a:custGeom>
              <a:avLst/>
              <a:gdLst/>
              <a:ahLst/>
              <a:cxnLst/>
              <a:rect l="l" t="t" r="r" b="b"/>
              <a:pathLst>
                <a:path w="120000" h="120000" extrusionOk="0">
                  <a:moveTo>
                    <a:pt x="2419" y="41920"/>
                  </a:moveTo>
                  <a:cubicBezTo>
                    <a:pt x="483" y="42240"/>
                    <a:pt x="483" y="42240"/>
                    <a:pt x="483" y="42240"/>
                  </a:cubicBezTo>
                  <a:cubicBezTo>
                    <a:pt x="0" y="43200"/>
                    <a:pt x="0" y="43200"/>
                    <a:pt x="0" y="43200"/>
                  </a:cubicBezTo>
                  <a:cubicBezTo>
                    <a:pt x="483" y="44480"/>
                    <a:pt x="483" y="44480"/>
                    <a:pt x="483" y="44480"/>
                  </a:cubicBezTo>
                  <a:cubicBezTo>
                    <a:pt x="967" y="45440"/>
                    <a:pt x="967" y="45440"/>
                    <a:pt x="967" y="45440"/>
                  </a:cubicBezTo>
                  <a:cubicBezTo>
                    <a:pt x="1451" y="45760"/>
                    <a:pt x="1451" y="45760"/>
                    <a:pt x="1451" y="45760"/>
                  </a:cubicBezTo>
                  <a:cubicBezTo>
                    <a:pt x="3387" y="46400"/>
                    <a:pt x="3387" y="46400"/>
                    <a:pt x="3387" y="46400"/>
                  </a:cubicBezTo>
                  <a:cubicBezTo>
                    <a:pt x="77419" y="120000"/>
                    <a:pt x="77419" y="120000"/>
                    <a:pt x="77419" y="120000"/>
                  </a:cubicBezTo>
                  <a:cubicBezTo>
                    <a:pt x="78870" y="118720"/>
                    <a:pt x="78870" y="118720"/>
                    <a:pt x="78870" y="118720"/>
                  </a:cubicBezTo>
                  <a:cubicBezTo>
                    <a:pt x="79354" y="117440"/>
                    <a:pt x="79354" y="117440"/>
                    <a:pt x="79354" y="117440"/>
                  </a:cubicBezTo>
                  <a:cubicBezTo>
                    <a:pt x="79354" y="113280"/>
                    <a:pt x="79354" y="113280"/>
                    <a:pt x="79354" y="113280"/>
                  </a:cubicBezTo>
                  <a:cubicBezTo>
                    <a:pt x="79354" y="108800"/>
                    <a:pt x="79354" y="108800"/>
                    <a:pt x="79354" y="108800"/>
                  </a:cubicBezTo>
                  <a:cubicBezTo>
                    <a:pt x="79354" y="105280"/>
                    <a:pt x="79354" y="105280"/>
                    <a:pt x="79354" y="105280"/>
                  </a:cubicBezTo>
                  <a:cubicBezTo>
                    <a:pt x="80806" y="104320"/>
                    <a:pt x="80806" y="104320"/>
                    <a:pt x="80806" y="104320"/>
                  </a:cubicBezTo>
                  <a:cubicBezTo>
                    <a:pt x="84193" y="103680"/>
                    <a:pt x="84193" y="103680"/>
                    <a:pt x="84193" y="103680"/>
                  </a:cubicBezTo>
                  <a:cubicBezTo>
                    <a:pt x="85161" y="104960"/>
                    <a:pt x="85161" y="104960"/>
                    <a:pt x="85161" y="104960"/>
                  </a:cubicBezTo>
                  <a:cubicBezTo>
                    <a:pt x="87096" y="104320"/>
                    <a:pt x="87096" y="104320"/>
                    <a:pt x="87096" y="104320"/>
                  </a:cubicBezTo>
                  <a:cubicBezTo>
                    <a:pt x="89516" y="105600"/>
                    <a:pt x="89516" y="105600"/>
                    <a:pt x="89516" y="105600"/>
                  </a:cubicBezTo>
                  <a:cubicBezTo>
                    <a:pt x="90967" y="106240"/>
                    <a:pt x="90967" y="106240"/>
                    <a:pt x="90967" y="106240"/>
                  </a:cubicBezTo>
                  <a:cubicBezTo>
                    <a:pt x="92419" y="105600"/>
                    <a:pt x="92419" y="105600"/>
                    <a:pt x="92419" y="105600"/>
                  </a:cubicBezTo>
                  <a:cubicBezTo>
                    <a:pt x="92419" y="105600"/>
                    <a:pt x="94354" y="101120"/>
                    <a:pt x="95322" y="99840"/>
                  </a:cubicBezTo>
                  <a:cubicBezTo>
                    <a:pt x="95806" y="97920"/>
                    <a:pt x="97741" y="91840"/>
                    <a:pt x="97741" y="91840"/>
                  </a:cubicBezTo>
                  <a:cubicBezTo>
                    <a:pt x="120000" y="15680"/>
                    <a:pt x="120000" y="15680"/>
                    <a:pt x="120000" y="15680"/>
                  </a:cubicBezTo>
                  <a:cubicBezTo>
                    <a:pt x="120000" y="15680"/>
                    <a:pt x="78870" y="9920"/>
                    <a:pt x="64838" y="7680"/>
                  </a:cubicBezTo>
                  <a:cubicBezTo>
                    <a:pt x="53709" y="6080"/>
                    <a:pt x="20322" y="0"/>
                    <a:pt x="20322" y="0"/>
                  </a:cubicBezTo>
                  <a:cubicBezTo>
                    <a:pt x="3870" y="41600"/>
                    <a:pt x="3870" y="41600"/>
                    <a:pt x="3870" y="41600"/>
                  </a:cubicBezTo>
                  <a:lnTo>
                    <a:pt x="2419" y="41920"/>
                  </a:lnTo>
                  <a:close/>
                </a:path>
              </a:pathLst>
            </a:custGeom>
            <a:solidFill>
              <a:srgbClr val="D8D8D8"/>
            </a:solidFill>
            <a:ln w="9525" cap="flat" cmpd="sng">
              <a:solidFill>
                <a:srgbClr val="FFFFFF"/>
              </a:solidFill>
              <a:prstDash val="solid"/>
              <a:miter lim="8000"/>
              <a:headEnd type="none" w="sm" len="sm"/>
              <a:tailEnd type="none" w="sm" len="sm"/>
            </a:ln>
          </p:spPr>
          <p:txBody>
            <a:bodyPr spcFirstLastPara="1" wrap="square" lIns="62850" tIns="31400" rIns="62850" bIns="31400" anchor="t" anchorCtr="0">
              <a:noAutofit/>
            </a:bodyPr>
            <a:lstStyle/>
            <a:p>
              <a:pPr marL="0" marR="0" lvl="0" indent="0" algn="l" rtl="0">
                <a:spcBef>
                  <a:spcPts val="0"/>
                </a:spcBef>
                <a:spcAft>
                  <a:spcPts val="0"/>
                </a:spcAft>
                <a:buNone/>
              </a:pPr>
              <a:endParaRPr sz="2500">
                <a:solidFill>
                  <a:srgbClr val="7F7F7F"/>
                </a:solidFill>
                <a:latin typeface="Calibri"/>
                <a:ea typeface="Calibri"/>
                <a:cs typeface="Calibri"/>
                <a:sym typeface="Calibri"/>
              </a:endParaRPr>
            </a:p>
          </p:txBody>
        </p:sp>
        <p:sp>
          <p:nvSpPr>
            <p:cNvPr id="166" name="Google Shape;166;p19"/>
            <p:cNvSpPr/>
            <p:nvPr/>
          </p:nvSpPr>
          <p:spPr>
            <a:xfrm>
              <a:off x="5278001" y="1830900"/>
              <a:ext cx="440100" cy="372600"/>
            </a:xfrm>
            <a:custGeom>
              <a:avLst/>
              <a:gdLst/>
              <a:ahLst/>
              <a:cxnLst/>
              <a:rect l="l" t="t" r="r" b="b"/>
              <a:pathLst>
                <a:path w="120000" h="120000" extrusionOk="0">
                  <a:moveTo>
                    <a:pt x="97792" y="120000"/>
                  </a:moveTo>
                  <a:cubicBezTo>
                    <a:pt x="104805" y="83678"/>
                    <a:pt x="104805" y="83678"/>
                    <a:pt x="104805" y="83678"/>
                  </a:cubicBezTo>
                  <a:cubicBezTo>
                    <a:pt x="104805" y="81379"/>
                    <a:pt x="104805" y="81379"/>
                    <a:pt x="104805" y="81379"/>
                  </a:cubicBezTo>
                  <a:cubicBezTo>
                    <a:pt x="105194" y="80459"/>
                    <a:pt x="105194" y="80459"/>
                    <a:pt x="105194" y="80459"/>
                  </a:cubicBezTo>
                  <a:cubicBezTo>
                    <a:pt x="107142" y="79540"/>
                    <a:pt x="107142" y="79540"/>
                    <a:pt x="107142" y="79540"/>
                  </a:cubicBezTo>
                  <a:cubicBezTo>
                    <a:pt x="107142" y="78620"/>
                    <a:pt x="107142" y="78620"/>
                    <a:pt x="107142" y="78620"/>
                  </a:cubicBezTo>
                  <a:cubicBezTo>
                    <a:pt x="107532" y="76781"/>
                    <a:pt x="107532" y="76781"/>
                    <a:pt x="107532" y="76781"/>
                  </a:cubicBezTo>
                  <a:cubicBezTo>
                    <a:pt x="107532" y="73103"/>
                    <a:pt x="107532" y="73103"/>
                    <a:pt x="107532" y="73103"/>
                  </a:cubicBezTo>
                  <a:cubicBezTo>
                    <a:pt x="107922" y="72183"/>
                    <a:pt x="107922" y="72183"/>
                    <a:pt x="107922" y="72183"/>
                  </a:cubicBezTo>
                  <a:cubicBezTo>
                    <a:pt x="106753" y="70804"/>
                    <a:pt x="106753" y="70804"/>
                    <a:pt x="106753" y="70804"/>
                  </a:cubicBezTo>
                  <a:cubicBezTo>
                    <a:pt x="106363" y="70804"/>
                    <a:pt x="106363" y="70804"/>
                    <a:pt x="106363" y="70804"/>
                  </a:cubicBezTo>
                  <a:cubicBezTo>
                    <a:pt x="105584" y="70344"/>
                    <a:pt x="105584" y="70344"/>
                    <a:pt x="105584" y="70344"/>
                  </a:cubicBezTo>
                  <a:cubicBezTo>
                    <a:pt x="104805" y="68965"/>
                    <a:pt x="104805" y="68965"/>
                    <a:pt x="104805" y="68965"/>
                  </a:cubicBezTo>
                  <a:cubicBezTo>
                    <a:pt x="105194" y="66666"/>
                    <a:pt x="105194" y="66666"/>
                    <a:pt x="105194" y="66666"/>
                  </a:cubicBezTo>
                  <a:cubicBezTo>
                    <a:pt x="105584" y="65287"/>
                    <a:pt x="105584" y="65287"/>
                    <a:pt x="105584" y="65287"/>
                  </a:cubicBezTo>
                  <a:cubicBezTo>
                    <a:pt x="107922" y="62988"/>
                    <a:pt x="107922" y="62988"/>
                    <a:pt x="107922" y="62988"/>
                  </a:cubicBezTo>
                  <a:cubicBezTo>
                    <a:pt x="111038" y="59310"/>
                    <a:pt x="111038" y="59310"/>
                    <a:pt x="111038" y="59310"/>
                  </a:cubicBezTo>
                  <a:cubicBezTo>
                    <a:pt x="112207" y="57471"/>
                    <a:pt x="112207" y="57471"/>
                    <a:pt x="112207" y="57471"/>
                  </a:cubicBezTo>
                  <a:cubicBezTo>
                    <a:pt x="112597" y="55632"/>
                    <a:pt x="112597" y="55632"/>
                    <a:pt x="112597" y="55632"/>
                  </a:cubicBezTo>
                  <a:cubicBezTo>
                    <a:pt x="113376" y="55172"/>
                    <a:pt x="113376" y="55172"/>
                    <a:pt x="113376" y="55172"/>
                  </a:cubicBezTo>
                  <a:cubicBezTo>
                    <a:pt x="114155" y="52873"/>
                    <a:pt x="114155" y="52873"/>
                    <a:pt x="114155" y="52873"/>
                  </a:cubicBezTo>
                  <a:cubicBezTo>
                    <a:pt x="115714" y="51034"/>
                    <a:pt x="115714" y="51034"/>
                    <a:pt x="115714" y="51034"/>
                  </a:cubicBezTo>
                  <a:cubicBezTo>
                    <a:pt x="116883" y="49195"/>
                    <a:pt x="116883" y="49195"/>
                    <a:pt x="116883" y="49195"/>
                  </a:cubicBezTo>
                  <a:cubicBezTo>
                    <a:pt x="118441" y="47816"/>
                    <a:pt x="118441" y="47816"/>
                    <a:pt x="118441" y="47816"/>
                  </a:cubicBezTo>
                  <a:cubicBezTo>
                    <a:pt x="118831" y="45517"/>
                    <a:pt x="118831" y="45517"/>
                    <a:pt x="118831" y="45517"/>
                  </a:cubicBezTo>
                  <a:cubicBezTo>
                    <a:pt x="120000" y="45057"/>
                    <a:pt x="120000" y="45057"/>
                    <a:pt x="120000" y="45057"/>
                  </a:cubicBezTo>
                  <a:cubicBezTo>
                    <a:pt x="120000" y="43218"/>
                    <a:pt x="120000" y="43218"/>
                    <a:pt x="120000" y="43218"/>
                  </a:cubicBezTo>
                  <a:cubicBezTo>
                    <a:pt x="119610" y="41379"/>
                    <a:pt x="119610" y="41379"/>
                    <a:pt x="119610" y="41379"/>
                  </a:cubicBezTo>
                  <a:cubicBezTo>
                    <a:pt x="118831" y="40000"/>
                    <a:pt x="118831" y="40000"/>
                    <a:pt x="118831" y="40000"/>
                  </a:cubicBezTo>
                  <a:cubicBezTo>
                    <a:pt x="116883" y="38160"/>
                    <a:pt x="116883" y="38160"/>
                    <a:pt x="116883" y="38160"/>
                  </a:cubicBezTo>
                  <a:cubicBezTo>
                    <a:pt x="115714" y="35862"/>
                    <a:pt x="115714" y="35862"/>
                    <a:pt x="115714" y="35862"/>
                  </a:cubicBezTo>
                  <a:cubicBezTo>
                    <a:pt x="115714" y="34022"/>
                    <a:pt x="115714" y="34022"/>
                    <a:pt x="115714" y="34022"/>
                  </a:cubicBezTo>
                  <a:cubicBezTo>
                    <a:pt x="90000" y="26206"/>
                    <a:pt x="90000" y="26206"/>
                    <a:pt x="90000" y="26206"/>
                  </a:cubicBezTo>
                  <a:cubicBezTo>
                    <a:pt x="85714" y="25747"/>
                    <a:pt x="85714" y="25747"/>
                    <a:pt x="85714" y="25747"/>
                  </a:cubicBezTo>
                  <a:cubicBezTo>
                    <a:pt x="84155" y="26206"/>
                    <a:pt x="84155" y="26206"/>
                    <a:pt x="84155" y="26206"/>
                  </a:cubicBezTo>
                  <a:cubicBezTo>
                    <a:pt x="82207" y="25747"/>
                    <a:pt x="82207" y="25747"/>
                    <a:pt x="82207" y="25747"/>
                  </a:cubicBezTo>
                  <a:cubicBezTo>
                    <a:pt x="80649" y="26206"/>
                    <a:pt x="80649" y="26206"/>
                    <a:pt x="80649" y="26206"/>
                  </a:cubicBezTo>
                  <a:cubicBezTo>
                    <a:pt x="69350" y="26666"/>
                    <a:pt x="69350" y="26666"/>
                    <a:pt x="69350" y="26666"/>
                  </a:cubicBezTo>
                  <a:cubicBezTo>
                    <a:pt x="68181" y="25747"/>
                    <a:pt x="68181" y="25747"/>
                    <a:pt x="68181" y="25747"/>
                  </a:cubicBezTo>
                  <a:cubicBezTo>
                    <a:pt x="67012" y="26206"/>
                    <a:pt x="67012" y="26206"/>
                    <a:pt x="67012" y="26206"/>
                  </a:cubicBezTo>
                  <a:cubicBezTo>
                    <a:pt x="65844" y="26666"/>
                    <a:pt x="65844" y="26666"/>
                    <a:pt x="65844" y="26666"/>
                  </a:cubicBezTo>
                  <a:cubicBezTo>
                    <a:pt x="65064" y="26666"/>
                    <a:pt x="65064" y="26666"/>
                    <a:pt x="65064" y="26666"/>
                  </a:cubicBezTo>
                  <a:cubicBezTo>
                    <a:pt x="63896" y="26206"/>
                    <a:pt x="63896" y="26206"/>
                    <a:pt x="63896" y="26206"/>
                  </a:cubicBezTo>
                  <a:cubicBezTo>
                    <a:pt x="63896" y="25747"/>
                    <a:pt x="63896" y="25747"/>
                    <a:pt x="63896" y="25747"/>
                  </a:cubicBezTo>
                  <a:cubicBezTo>
                    <a:pt x="61948" y="25747"/>
                    <a:pt x="61948" y="25747"/>
                    <a:pt x="61948" y="25747"/>
                  </a:cubicBezTo>
                  <a:cubicBezTo>
                    <a:pt x="60779" y="25287"/>
                    <a:pt x="60779" y="25287"/>
                    <a:pt x="60779" y="25287"/>
                  </a:cubicBezTo>
                  <a:cubicBezTo>
                    <a:pt x="60389" y="24367"/>
                    <a:pt x="60389" y="24367"/>
                    <a:pt x="60389" y="24367"/>
                  </a:cubicBezTo>
                  <a:cubicBezTo>
                    <a:pt x="60389" y="23908"/>
                    <a:pt x="60389" y="23908"/>
                    <a:pt x="60389" y="23908"/>
                  </a:cubicBezTo>
                  <a:cubicBezTo>
                    <a:pt x="58831" y="23448"/>
                    <a:pt x="58831" y="23448"/>
                    <a:pt x="58831" y="23448"/>
                  </a:cubicBezTo>
                  <a:cubicBezTo>
                    <a:pt x="55714" y="22528"/>
                    <a:pt x="55714" y="22528"/>
                    <a:pt x="55714" y="22528"/>
                  </a:cubicBezTo>
                  <a:cubicBezTo>
                    <a:pt x="53766" y="21609"/>
                    <a:pt x="53766" y="21609"/>
                    <a:pt x="53766" y="21609"/>
                  </a:cubicBezTo>
                  <a:cubicBezTo>
                    <a:pt x="52987" y="21149"/>
                    <a:pt x="52987" y="21149"/>
                    <a:pt x="52987" y="21149"/>
                  </a:cubicBezTo>
                  <a:cubicBezTo>
                    <a:pt x="50649" y="21609"/>
                    <a:pt x="50649" y="21609"/>
                    <a:pt x="50649" y="21609"/>
                  </a:cubicBezTo>
                  <a:cubicBezTo>
                    <a:pt x="47142" y="22528"/>
                    <a:pt x="47142" y="22528"/>
                    <a:pt x="47142" y="22528"/>
                  </a:cubicBezTo>
                  <a:cubicBezTo>
                    <a:pt x="42857" y="21149"/>
                    <a:pt x="42857" y="21149"/>
                    <a:pt x="42857" y="21149"/>
                  </a:cubicBezTo>
                  <a:cubicBezTo>
                    <a:pt x="40129" y="18390"/>
                    <a:pt x="40129" y="18390"/>
                    <a:pt x="40129" y="18390"/>
                  </a:cubicBezTo>
                  <a:cubicBezTo>
                    <a:pt x="40129" y="18390"/>
                    <a:pt x="41298" y="15172"/>
                    <a:pt x="40909" y="11034"/>
                  </a:cubicBezTo>
                  <a:cubicBezTo>
                    <a:pt x="40519" y="6436"/>
                    <a:pt x="38571" y="5517"/>
                    <a:pt x="38571" y="5517"/>
                  </a:cubicBezTo>
                  <a:cubicBezTo>
                    <a:pt x="36623" y="5517"/>
                    <a:pt x="36623" y="5517"/>
                    <a:pt x="36623" y="5517"/>
                  </a:cubicBezTo>
                  <a:cubicBezTo>
                    <a:pt x="35064" y="4597"/>
                    <a:pt x="35064" y="4597"/>
                    <a:pt x="35064" y="4597"/>
                  </a:cubicBezTo>
                  <a:cubicBezTo>
                    <a:pt x="35064" y="4597"/>
                    <a:pt x="35064" y="1839"/>
                    <a:pt x="33116" y="1839"/>
                  </a:cubicBezTo>
                  <a:cubicBezTo>
                    <a:pt x="31168" y="1839"/>
                    <a:pt x="31168" y="1839"/>
                    <a:pt x="31168" y="1839"/>
                  </a:cubicBezTo>
                  <a:cubicBezTo>
                    <a:pt x="28831" y="1379"/>
                    <a:pt x="28831" y="1379"/>
                    <a:pt x="28831" y="1379"/>
                  </a:cubicBezTo>
                  <a:cubicBezTo>
                    <a:pt x="27272" y="0"/>
                    <a:pt x="27272" y="0"/>
                    <a:pt x="27272" y="0"/>
                  </a:cubicBezTo>
                  <a:cubicBezTo>
                    <a:pt x="27272" y="3218"/>
                    <a:pt x="27272" y="3218"/>
                    <a:pt x="27272" y="3218"/>
                  </a:cubicBezTo>
                  <a:cubicBezTo>
                    <a:pt x="26493" y="5977"/>
                    <a:pt x="26493" y="5977"/>
                    <a:pt x="26493" y="5977"/>
                  </a:cubicBezTo>
                  <a:cubicBezTo>
                    <a:pt x="24545" y="10114"/>
                    <a:pt x="24545" y="10114"/>
                    <a:pt x="24545" y="10114"/>
                  </a:cubicBezTo>
                  <a:cubicBezTo>
                    <a:pt x="24935" y="12873"/>
                    <a:pt x="24935" y="12873"/>
                    <a:pt x="24935" y="12873"/>
                  </a:cubicBezTo>
                  <a:cubicBezTo>
                    <a:pt x="24545" y="15172"/>
                    <a:pt x="24545" y="15172"/>
                    <a:pt x="24545" y="15172"/>
                  </a:cubicBezTo>
                  <a:cubicBezTo>
                    <a:pt x="23376" y="17471"/>
                    <a:pt x="23376" y="17471"/>
                    <a:pt x="23376" y="17471"/>
                  </a:cubicBezTo>
                  <a:cubicBezTo>
                    <a:pt x="22597" y="19770"/>
                    <a:pt x="22597" y="19770"/>
                    <a:pt x="22597" y="19770"/>
                  </a:cubicBezTo>
                  <a:cubicBezTo>
                    <a:pt x="21428" y="22988"/>
                    <a:pt x="21428" y="22988"/>
                    <a:pt x="21428" y="22988"/>
                  </a:cubicBezTo>
                  <a:cubicBezTo>
                    <a:pt x="20649" y="25287"/>
                    <a:pt x="20649" y="25287"/>
                    <a:pt x="20649" y="25287"/>
                  </a:cubicBezTo>
                  <a:cubicBezTo>
                    <a:pt x="18311" y="30804"/>
                    <a:pt x="18311" y="30804"/>
                    <a:pt x="18311" y="30804"/>
                  </a:cubicBezTo>
                  <a:cubicBezTo>
                    <a:pt x="15584" y="39080"/>
                    <a:pt x="15584" y="39080"/>
                    <a:pt x="15584" y="39080"/>
                  </a:cubicBezTo>
                  <a:cubicBezTo>
                    <a:pt x="13636" y="45057"/>
                    <a:pt x="13636" y="45057"/>
                    <a:pt x="13636" y="45057"/>
                  </a:cubicBezTo>
                  <a:cubicBezTo>
                    <a:pt x="11688" y="51034"/>
                    <a:pt x="11688" y="51034"/>
                    <a:pt x="11688" y="51034"/>
                  </a:cubicBezTo>
                  <a:cubicBezTo>
                    <a:pt x="9350" y="55172"/>
                    <a:pt x="9350" y="55172"/>
                    <a:pt x="9350" y="55172"/>
                  </a:cubicBezTo>
                  <a:cubicBezTo>
                    <a:pt x="8571" y="57011"/>
                    <a:pt x="8571" y="57011"/>
                    <a:pt x="8571" y="57011"/>
                  </a:cubicBezTo>
                  <a:cubicBezTo>
                    <a:pt x="7012" y="59770"/>
                    <a:pt x="7012" y="59770"/>
                    <a:pt x="7012" y="59770"/>
                  </a:cubicBezTo>
                  <a:cubicBezTo>
                    <a:pt x="5844" y="61149"/>
                    <a:pt x="5844" y="61149"/>
                    <a:pt x="5844" y="61149"/>
                  </a:cubicBezTo>
                  <a:cubicBezTo>
                    <a:pt x="5454" y="62528"/>
                    <a:pt x="5454" y="62528"/>
                    <a:pt x="5454" y="62528"/>
                  </a:cubicBezTo>
                  <a:cubicBezTo>
                    <a:pt x="4285" y="64827"/>
                    <a:pt x="4285" y="64827"/>
                    <a:pt x="4285" y="64827"/>
                  </a:cubicBezTo>
                  <a:cubicBezTo>
                    <a:pt x="1948" y="68045"/>
                    <a:pt x="1948" y="68045"/>
                    <a:pt x="1948" y="68045"/>
                  </a:cubicBezTo>
                  <a:cubicBezTo>
                    <a:pt x="1168" y="69885"/>
                    <a:pt x="1168" y="69885"/>
                    <a:pt x="1168" y="69885"/>
                  </a:cubicBezTo>
                  <a:cubicBezTo>
                    <a:pt x="1948" y="73563"/>
                    <a:pt x="1948" y="73563"/>
                    <a:pt x="1948" y="73563"/>
                  </a:cubicBezTo>
                  <a:cubicBezTo>
                    <a:pt x="1948" y="74482"/>
                    <a:pt x="1948" y="74482"/>
                    <a:pt x="1948" y="74482"/>
                  </a:cubicBezTo>
                  <a:cubicBezTo>
                    <a:pt x="1948" y="75402"/>
                    <a:pt x="1948" y="75402"/>
                    <a:pt x="1948" y="75402"/>
                  </a:cubicBezTo>
                  <a:cubicBezTo>
                    <a:pt x="1558" y="75862"/>
                    <a:pt x="1558" y="75862"/>
                    <a:pt x="1558" y="75862"/>
                  </a:cubicBezTo>
                  <a:cubicBezTo>
                    <a:pt x="1168" y="77701"/>
                    <a:pt x="1168" y="77701"/>
                    <a:pt x="1168" y="77701"/>
                  </a:cubicBezTo>
                  <a:cubicBezTo>
                    <a:pt x="389" y="78160"/>
                    <a:pt x="389" y="78160"/>
                    <a:pt x="389" y="78160"/>
                  </a:cubicBezTo>
                  <a:cubicBezTo>
                    <a:pt x="389" y="80000"/>
                    <a:pt x="389" y="80000"/>
                    <a:pt x="389" y="80000"/>
                  </a:cubicBezTo>
                  <a:cubicBezTo>
                    <a:pt x="0" y="83678"/>
                    <a:pt x="0" y="83678"/>
                    <a:pt x="0" y="83678"/>
                  </a:cubicBezTo>
                  <a:cubicBezTo>
                    <a:pt x="0" y="85977"/>
                    <a:pt x="0" y="85977"/>
                    <a:pt x="0" y="85977"/>
                  </a:cubicBezTo>
                  <a:cubicBezTo>
                    <a:pt x="779" y="87356"/>
                    <a:pt x="779" y="87356"/>
                    <a:pt x="779" y="87356"/>
                  </a:cubicBezTo>
                  <a:cubicBezTo>
                    <a:pt x="1168" y="88735"/>
                    <a:pt x="1168" y="88735"/>
                    <a:pt x="1168" y="88735"/>
                  </a:cubicBezTo>
                  <a:cubicBezTo>
                    <a:pt x="57272" y="107586"/>
                    <a:pt x="57272" y="107586"/>
                    <a:pt x="57272" y="107586"/>
                  </a:cubicBezTo>
                  <a:cubicBezTo>
                    <a:pt x="57272" y="107586"/>
                    <a:pt x="84155" y="116321"/>
                    <a:pt x="93116" y="118620"/>
                  </a:cubicBezTo>
                  <a:cubicBezTo>
                    <a:pt x="94285" y="119080"/>
                    <a:pt x="95844" y="119540"/>
                    <a:pt x="97792" y="120000"/>
                  </a:cubicBezTo>
                  <a:close/>
                </a:path>
              </a:pathLst>
            </a:custGeom>
            <a:solidFill>
              <a:srgbClr val="D8D8D8"/>
            </a:solidFill>
            <a:ln w="9525" cap="flat" cmpd="sng">
              <a:solidFill>
                <a:srgbClr val="FFFFFF"/>
              </a:solidFill>
              <a:prstDash val="solid"/>
              <a:miter lim="8000"/>
              <a:headEnd type="none" w="sm" len="sm"/>
              <a:tailEnd type="none" w="sm" len="sm"/>
            </a:ln>
          </p:spPr>
          <p:txBody>
            <a:bodyPr spcFirstLastPara="1" wrap="square" lIns="62850" tIns="31400" rIns="62850" bIns="31400" anchor="t" anchorCtr="0">
              <a:noAutofit/>
            </a:bodyPr>
            <a:lstStyle/>
            <a:p>
              <a:pPr marL="0" marR="0" lvl="0" indent="0" algn="l" rtl="0">
                <a:spcBef>
                  <a:spcPts val="0"/>
                </a:spcBef>
                <a:spcAft>
                  <a:spcPts val="0"/>
                </a:spcAft>
                <a:buNone/>
              </a:pPr>
              <a:endParaRPr sz="2500">
                <a:solidFill>
                  <a:srgbClr val="7F7F7F"/>
                </a:solidFill>
                <a:latin typeface="Calibri"/>
                <a:ea typeface="Calibri"/>
                <a:cs typeface="Calibri"/>
                <a:sym typeface="Calibri"/>
              </a:endParaRPr>
            </a:p>
          </p:txBody>
        </p:sp>
        <p:sp>
          <p:nvSpPr>
            <p:cNvPr id="167" name="Google Shape;167;p19"/>
            <p:cNvSpPr/>
            <p:nvPr/>
          </p:nvSpPr>
          <p:spPr>
            <a:xfrm>
              <a:off x="5637212" y="1731400"/>
              <a:ext cx="325500" cy="532800"/>
            </a:xfrm>
            <a:custGeom>
              <a:avLst/>
              <a:gdLst/>
              <a:ahLst/>
              <a:cxnLst/>
              <a:rect l="l" t="t" r="r" b="b"/>
              <a:pathLst>
                <a:path w="120000" h="120000" extrusionOk="0">
                  <a:moveTo>
                    <a:pt x="25263" y="42466"/>
                  </a:moveTo>
                  <a:cubicBezTo>
                    <a:pt x="25263" y="44396"/>
                    <a:pt x="24210" y="46005"/>
                    <a:pt x="24210" y="46005"/>
                  </a:cubicBezTo>
                  <a:cubicBezTo>
                    <a:pt x="24210" y="47292"/>
                    <a:pt x="24210" y="47292"/>
                    <a:pt x="24210" y="47292"/>
                  </a:cubicBezTo>
                  <a:cubicBezTo>
                    <a:pt x="25789" y="48900"/>
                    <a:pt x="25789" y="48900"/>
                    <a:pt x="25789" y="48900"/>
                  </a:cubicBezTo>
                  <a:cubicBezTo>
                    <a:pt x="28421" y="50187"/>
                    <a:pt x="28421" y="50187"/>
                    <a:pt x="28421" y="50187"/>
                  </a:cubicBezTo>
                  <a:cubicBezTo>
                    <a:pt x="29473" y="51152"/>
                    <a:pt x="29473" y="51152"/>
                    <a:pt x="29473" y="51152"/>
                  </a:cubicBezTo>
                  <a:cubicBezTo>
                    <a:pt x="29999" y="52439"/>
                    <a:pt x="29999" y="52439"/>
                    <a:pt x="29999" y="52439"/>
                  </a:cubicBezTo>
                  <a:cubicBezTo>
                    <a:pt x="29999" y="53726"/>
                    <a:pt x="29999" y="53726"/>
                    <a:pt x="29999" y="53726"/>
                  </a:cubicBezTo>
                  <a:cubicBezTo>
                    <a:pt x="28421" y="54048"/>
                    <a:pt x="28421" y="54048"/>
                    <a:pt x="28421" y="54048"/>
                  </a:cubicBezTo>
                  <a:cubicBezTo>
                    <a:pt x="27894" y="55656"/>
                    <a:pt x="27894" y="55656"/>
                    <a:pt x="27894" y="55656"/>
                  </a:cubicBezTo>
                  <a:cubicBezTo>
                    <a:pt x="25789" y="56621"/>
                    <a:pt x="25789" y="56621"/>
                    <a:pt x="25789" y="56621"/>
                  </a:cubicBezTo>
                  <a:cubicBezTo>
                    <a:pt x="24210" y="57908"/>
                    <a:pt x="24210" y="57908"/>
                    <a:pt x="24210" y="57908"/>
                  </a:cubicBezTo>
                  <a:cubicBezTo>
                    <a:pt x="22105" y="59195"/>
                    <a:pt x="22105" y="59195"/>
                    <a:pt x="22105" y="59195"/>
                  </a:cubicBezTo>
                  <a:cubicBezTo>
                    <a:pt x="21052" y="60804"/>
                    <a:pt x="21052" y="60804"/>
                    <a:pt x="21052" y="60804"/>
                  </a:cubicBezTo>
                  <a:cubicBezTo>
                    <a:pt x="20000" y="61126"/>
                    <a:pt x="20000" y="61126"/>
                    <a:pt x="20000" y="61126"/>
                  </a:cubicBezTo>
                  <a:cubicBezTo>
                    <a:pt x="19473" y="62412"/>
                    <a:pt x="19473" y="62412"/>
                    <a:pt x="19473" y="62412"/>
                  </a:cubicBezTo>
                  <a:cubicBezTo>
                    <a:pt x="17894" y="63699"/>
                    <a:pt x="17894" y="63699"/>
                    <a:pt x="17894" y="63699"/>
                  </a:cubicBezTo>
                  <a:cubicBezTo>
                    <a:pt x="13684" y="66273"/>
                    <a:pt x="13684" y="66273"/>
                    <a:pt x="13684" y="66273"/>
                  </a:cubicBezTo>
                  <a:cubicBezTo>
                    <a:pt x="10526" y="67882"/>
                    <a:pt x="10526" y="67882"/>
                    <a:pt x="10526" y="67882"/>
                  </a:cubicBezTo>
                  <a:cubicBezTo>
                    <a:pt x="10000" y="68847"/>
                    <a:pt x="10000" y="68847"/>
                    <a:pt x="10000" y="68847"/>
                  </a:cubicBezTo>
                  <a:cubicBezTo>
                    <a:pt x="9473" y="70455"/>
                    <a:pt x="9473" y="70455"/>
                    <a:pt x="9473" y="70455"/>
                  </a:cubicBezTo>
                  <a:cubicBezTo>
                    <a:pt x="10526" y="71420"/>
                    <a:pt x="10526" y="71420"/>
                    <a:pt x="10526" y="71420"/>
                  </a:cubicBezTo>
                  <a:cubicBezTo>
                    <a:pt x="11578" y="71742"/>
                    <a:pt x="11578" y="71742"/>
                    <a:pt x="11578" y="71742"/>
                  </a:cubicBezTo>
                  <a:cubicBezTo>
                    <a:pt x="12105" y="71742"/>
                    <a:pt x="12105" y="71742"/>
                    <a:pt x="12105" y="71742"/>
                  </a:cubicBezTo>
                  <a:cubicBezTo>
                    <a:pt x="13684" y="72707"/>
                    <a:pt x="13684" y="72707"/>
                    <a:pt x="13684" y="72707"/>
                  </a:cubicBezTo>
                  <a:cubicBezTo>
                    <a:pt x="13157" y="73351"/>
                    <a:pt x="13157" y="73351"/>
                    <a:pt x="13157" y="73351"/>
                  </a:cubicBezTo>
                  <a:cubicBezTo>
                    <a:pt x="13157" y="75924"/>
                    <a:pt x="13157" y="75924"/>
                    <a:pt x="13157" y="75924"/>
                  </a:cubicBezTo>
                  <a:cubicBezTo>
                    <a:pt x="12631" y="77211"/>
                    <a:pt x="12631" y="77211"/>
                    <a:pt x="12631" y="77211"/>
                  </a:cubicBezTo>
                  <a:cubicBezTo>
                    <a:pt x="12631" y="77855"/>
                    <a:pt x="12631" y="77855"/>
                    <a:pt x="12631" y="77855"/>
                  </a:cubicBezTo>
                  <a:cubicBezTo>
                    <a:pt x="10000" y="78498"/>
                    <a:pt x="10000" y="78498"/>
                    <a:pt x="10000" y="78498"/>
                  </a:cubicBezTo>
                  <a:cubicBezTo>
                    <a:pt x="9473" y="79142"/>
                    <a:pt x="9473" y="79142"/>
                    <a:pt x="9473" y="79142"/>
                  </a:cubicBezTo>
                  <a:cubicBezTo>
                    <a:pt x="9473" y="80750"/>
                    <a:pt x="9473" y="80750"/>
                    <a:pt x="9473" y="80750"/>
                  </a:cubicBezTo>
                  <a:cubicBezTo>
                    <a:pt x="0" y="106166"/>
                    <a:pt x="0" y="106166"/>
                    <a:pt x="0" y="106166"/>
                  </a:cubicBezTo>
                  <a:cubicBezTo>
                    <a:pt x="18421" y="108739"/>
                    <a:pt x="53684" y="113243"/>
                    <a:pt x="53684" y="113243"/>
                  </a:cubicBezTo>
                  <a:cubicBezTo>
                    <a:pt x="109473" y="119999"/>
                    <a:pt x="109473" y="119999"/>
                    <a:pt x="109473" y="119999"/>
                  </a:cubicBezTo>
                  <a:cubicBezTo>
                    <a:pt x="119999" y="82359"/>
                    <a:pt x="119999" y="82359"/>
                    <a:pt x="119999" y="82359"/>
                  </a:cubicBezTo>
                  <a:cubicBezTo>
                    <a:pt x="118947" y="81715"/>
                    <a:pt x="118947" y="81715"/>
                    <a:pt x="118947" y="81715"/>
                  </a:cubicBezTo>
                  <a:cubicBezTo>
                    <a:pt x="117894" y="81072"/>
                    <a:pt x="117894" y="81072"/>
                    <a:pt x="117894" y="81072"/>
                  </a:cubicBezTo>
                  <a:cubicBezTo>
                    <a:pt x="117894" y="80750"/>
                    <a:pt x="117894" y="80750"/>
                    <a:pt x="117894" y="80750"/>
                  </a:cubicBezTo>
                  <a:cubicBezTo>
                    <a:pt x="117368" y="79463"/>
                    <a:pt x="117368" y="79463"/>
                    <a:pt x="117368" y="79463"/>
                  </a:cubicBezTo>
                  <a:cubicBezTo>
                    <a:pt x="116315" y="78498"/>
                    <a:pt x="116315" y="78498"/>
                    <a:pt x="116315" y="78498"/>
                  </a:cubicBezTo>
                  <a:cubicBezTo>
                    <a:pt x="114736" y="77533"/>
                    <a:pt x="114736" y="77533"/>
                    <a:pt x="114736" y="77533"/>
                  </a:cubicBezTo>
                  <a:cubicBezTo>
                    <a:pt x="112631" y="77533"/>
                    <a:pt x="112631" y="77533"/>
                    <a:pt x="112631" y="77533"/>
                  </a:cubicBezTo>
                  <a:cubicBezTo>
                    <a:pt x="112105" y="79142"/>
                    <a:pt x="112105" y="79142"/>
                    <a:pt x="112105" y="79142"/>
                  </a:cubicBezTo>
                  <a:cubicBezTo>
                    <a:pt x="111578" y="80107"/>
                    <a:pt x="111578" y="80107"/>
                    <a:pt x="111578" y="80107"/>
                  </a:cubicBezTo>
                  <a:cubicBezTo>
                    <a:pt x="106315" y="79785"/>
                    <a:pt x="106315" y="79785"/>
                    <a:pt x="106315" y="79785"/>
                  </a:cubicBezTo>
                  <a:cubicBezTo>
                    <a:pt x="103684" y="79142"/>
                    <a:pt x="103684" y="79142"/>
                    <a:pt x="103684" y="79142"/>
                  </a:cubicBezTo>
                  <a:cubicBezTo>
                    <a:pt x="99473" y="78820"/>
                    <a:pt x="99473" y="78820"/>
                    <a:pt x="99473" y="78820"/>
                  </a:cubicBezTo>
                  <a:cubicBezTo>
                    <a:pt x="97368" y="78820"/>
                    <a:pt x="97368" y="78820"/>
                    <a:pt x="97368" y="78820"/>
                  </a:cubicBezTo>
                  <a:cubicBezTo>
                    <a:pt x="96842" y="79463"/>
                    <a:pt x="96842" y="79463"/>
                    <a:pt x="96842" y="79463"/>
                  </a:cubicBezTo>
                  <a:cubicBezTo>
                    <a:pt x="96842" y="80107"/>
                    <a:pt x="96842" y="80107"/>
                    <a:pt x="96842" y="80107"/>
                  </a:cubicBezTo>
                  <a:cubicBezTo>
                    <a:pt x="94210" y="79463"/>
                    <a:pt x="94210" y="79463"/>
                    <a:pt x="94210" y="79463"/>
                  </a:cubicBezTo>
                  <a:cubicBezTo>
                    <a:pt x="91578" y="78498"/>
                    <a:pt x="91578" y="78498"/>
                    <a:pt x="91578" y="78498"/>
                  </a:cubicBezTo>
                  <a:cubicBezTo>
                    <a:pt x="89999" y="78498"/>
                    <a:pt x="89999" y="78498"/>
                    <a:pt x="89999" y="78498"/>
                  </a:cubicBezTo>
                  <a:cubicBezTo>
                    <a:pt x="88947" y="78498"/>
                    <a:pt x="88947" y="78498"/>
                    <a:pt x="88947" y="78498"/>
                  </a:cubicBezTo>
                  <a:cubicBezTo>
                    <a:pt x="88421" y="79463"/>
                    <a:pt x="88421" y="79463"/>
                    <a:pt x="88421" y="79463"/>
                  </a:cubicBezTo>
                  <a:cubicBezTo>
                    <a:pt x="88421" y="80107"/>
                    <a:pt x="88421" y="80107"/>
                    <a:pt x="88421" y="80107"/>
                  </a:cubicBezTo>
                  <a:cubicBezTo>
                    <a:pt x="86315" y="80107"/>
                    <a:pt x="86315" y="80107"/>
                    <a:pt x="86315" y="80107"/>
                  </a:cubicBezTo>
                  <a:cubicBezTo>
                    <a:pt x="85263" y="78820"/>
                    <a:pt x="85263" y="78820"/>
                    <a:pt x="85263" y="78820"/>
                  </a:cubicBezTo>
                  <a:cubicBezTo>
                    <a:pt x="85263" y="77855"/>
                    <a:pt x="85263" y="77855"/>
                    <a:pt x="85263" y="77855"/>
                  </a:cubicBezTo>
                  <a:cubicBezTo>
                    <a:pt x="85263" y="76568"/>
                    <a:pt x="85263" y="76568"/>
                    <a:pt x="85263" y="76568"/>
                  </a:cubicBezTo>
                  <a:cubicBezTo>
                    <a:pt x="84210" y="74638"/>
                    <a:pt x="84210" y="74638"/>
                    <a:pt x="84210" y="74638"/>
                  </a:cubicBezTo>
                  <a:cubicBezTo>
                    <a:pt x="84210" y="72707"/>
                    <a:pt x="84210" y="72707"/>
                    <a:pt x="84210" y="72707"/>
                  </a:cubicBezTo>
                  <a:cubicBezTo>
                    <a:pt x="82105" y="72707"/>
                    <a:pt x="82105" y="72707"/>
                    <a:pt x="82105" y="72707"/>
                  </a:cubicBezTo>
                  <a:cubicBezTo>
                    <a:pt x="79473" y="71742"/>
                    <a:pt x="79473" y="71742"/>
                    <a:pt x="79473" y="71742"/>
                  </a:cubicBezTo>
                  <a:cubicBezTo>
                    <a:pt x="78421" y="70777"/>
                    <a:pt x="78421" y="70777"/>
                    <a:pt x="78421" y="70777"/>
                  </a:cubicBezTo>
                  <a:cubicBezTo>
                    <a:pt x="78421" y="70134"/>
                    <a:pt x="78421" y="70134"/>
                    <a:pt x="78421" y="70134"/>
                  </a:cubicBezTo>
                  <a:cubicBezTo>
                    <a:pt x="78421" y="68525"/>
                    <a:pt x="78421" y="68525"/>
                    <a:pt x="78421" y="68525"/>
                  </a:cubicBezTo>
                  <a:cubicBezTo>
                    <a:pt x="78421" y="66916"/>
                    <a:pt x="78421" y="66916"/>
                    <a:pt x="78421" y="66916"/>
                  </a:cubicBezTo>
                  <a:cubicBezTo>
                    <a:pt x="76315" y="65630"/>
                    <a:pt x="76315" y="65630"/>
                    <a:pt x="76315" y="65630"/>
                  </a:cubicBezTo>
                  <a:cubicBezTo>
                    <a:pt x="76315" y="64664"/>
                    <a:pt x="76315" y="64664"/>
                    <a:pt x="76315" y="64664"/>
                  </a:cubicBezTo>
                  <a:cubicBezTo>
                    <a:pt x="76315" y="62734"/>
                    <a:pt x="76315" y="62734"/>
                    <a:pt x="76315" y="62734"/>
                  </a:cubicBezTo>
                  <a:cubicBezTo>
                    <a:pt x="75789" y="60160"/>
                    <a:pt x="75789" y="60160"/>
                    <a:pt x="75789" y="60160"/>
                  </a:cubicBezTo>
                  <a:cubicBezTo>
                    <a:pt x="74736" y="58873"/>
                    <a:pt x="74736" y="58873"/>
                    <a:pt x="74736" y="58873"/>
                  </a:cubicBezTo>
                  <a:cubicBezTo>
                    <a:pt x="74210" y="57587"/>
                    <a:pt x="74210" y="57587"/>
                    <a:pt x="74210" y="57587"/>
                  </a:cubicBezTo>
                  <a:cubicBezTo>
                    <a:pt x="73157" y="57587"/>
                    <a:pt x="73157" y="57587"/>
                    <a:pt x="73157" y="57587"/>
                  </a:cubicBezTo>
                  <a:cubicBezTo>
                    <a:pt x="71052" y="58552"/>
                    <a:pt x="71052" y="58552"/>
                    <a:pt x="71052" y="58552"/>
                  </a:cubicBezTo>
                  <a:cubicBezTo>
                    <a:pt x="70000" y="58552"/>
                    <a:pt x="70000" y="58552"/>
                    <a:pt x="70000" y="58552"/>
                  </a:cubicBezTo>
                  <a:cubicBezTo>
                    <a:pt x="68421" y="58873"/>
                    <a:pt x="68421" y="58873"/>
                    <a:pt x="68421" y="58873"/>
                  </a:cubicBezTo>
                  <a:cubicBezTo>
                    <a:pt x="66842" y="59839"/>
                    <a:pt x="66842" y="59839"/>
                    <a:pt x="66842" y="59839"/>
                  </a:cubicBezTo>
                  <a:cubicBezTo>
                    <a:pt x="65789" y="59839"/>
                    <a:pt x="65789" y="59839"/>
                    <a:pt x="65789" y="59839"/>
                  </a:cubicBezTo>
                  <a:cubicBezTo>
                    <a:pt x="65789" y="58873"/>
                    <a:pt x="65789" y="58873"/>
                    <a:pt x="65789" y="58873"/>
                  </a:cubicBezTo>
                  <a:cubicBezTo>
                    <a:pt x="63684" y="58230"/>
                    <a:pt x="63684" y="58230"/>
                    <a:pt x="63684" y="58230"/>
                  </a:cubicBezTo>
                  <a:cubicBezTo>
                    <a:pt x="62631" y="57587"/>
                    <a:pt x="62631" y="57587"/>
                    <a:pt x="62631" y="57587"/>
                  </a:cubicBezTo>
                  <a:cubicBezTo>
                    <a:pt x="64210" y="55335"/>
                    <a:pt x="64210" y="55335"/>
                    <a:pt x="64210" y="55335"/>
                  </a:cubicBezTo>
                  <a:cubicBezTo>
                    <a:pt x="65789" y="54048"/>
                    <a:pt x="65789" y="54048"/>
                    <a:pt x="65789" y="54048"/>
                  </a:cubicBezTo>
                  <a:cubicBezTo>
                    <a:pt x="67368" y="54048"/>
                    <a:pt x="67368" y="54048"/>
                    <a:pt x="67368" y="54048"/>
                  </a:cubicBezTo>
                  <a:cubicBezTo>
                    <a:pt x="67894" y="53404"/>
                    <a:pt x="67894" y="53404"/>
                    <a:pt x="67894" y="53404"/>
                  </a:cubicBezTo>
                  <a:cubicBezTo>
                    <a:pt x="66842" y="51474"/>
                    <a:pt x="66842" y="51474"/>
                    <a:pt x="66842" y="51474"/>
                  </a:cubicBezTo>
                  <a:cubicBezTo>
                    <a:pt x="67368" y="49544"/>
                    <a:pt x="67368" y="49544"/>
                    <a:pt x="67368" y="49544"/>
                  </a:cubicBezTo>
                  <a:cubicBezTo>
                    <a:pt x="68947" y="47292"/>
                    <a:pt x="68947" y="47292"/>
                    <a:pt x="68947" y="47292"/>
                  </a:cubicBezTo>
                  <a:cubicBezTo>
                    <a:pt x="70526" y="45361"/>
                    <a:pt x="70526" y="45361"/>
                    <a:pt x="70526" y="45361"/>
                  </a:cubicBezTo>
                  <a:cubicBezTo>
                    <a:pt x="72105" y="43431"/>
                    <a:pt x="72105" y="43431"/>
                    <a:pt x="72105" y="43431"/>
                  </a:cubicBezTo>
                  <a:cubicBezTo>
                    <a:pt x="72105" y="42144"/>
                    <a:pt x="72105" y="42144"/>
                    <a:pt x="72105" y="42144"/>
                  </a:cubicBezTo>
                  <a:cubicBezTo>
                    <a:pt x="67368" y="41501"/>
                    <a:pt x="67368" y="41501"/>
                    <a:pt x="67368" y="41501"/>
                  </a:cubicBezTo>
                  <a:cubicBezTo>
                    <a:pt x="67368" y="41179"/>
                    <a:pt x="67368" y="41179"/>
                    <a:pt x="67368" y="41179"/>
                  </a:cubicBezTo>
                  <a:cubicBezTo>
                    <a:pt x="65789" y="39892"/>
                    <a:pt x="65789" y="39892"/>
                    <a:pt x="65789" y="39892"/>
                  </a:cubicBezTo>
                  <a:cubicBezTo>
                    <a:pt x="64736" y="37962"/>
                    <a:pt x="64736" y="37962"/>
                    <a:pt x="64736" y="37962"/>
                  </a:cubicBezTo>
                  <a:cubicBezTo>
                    <a:pt x="64210" y="35710"/>
                    <a:pt x="64210" y="35710"/>
                    <a:pt x="64210" y="35710"/>
                  </a:cubicBezTo>
                  <a:cubicBezTo>
                    <a:pt x="62631" y="34101"/>
                    <a:pt x="62631" y="34101"/>
                    <a:pt x="62631" y="34101"/>
                  </a:cubicBezTo>
                  <a:cubicBezTo>
                    <a:pt x="59999" y="32493"/>
                    <a:pt x="59999" y="32493"/>
                    <a:pt x="59999" y="32493"/>
                  </a:cubicBezTo>
                  <a:cubicBezTo>
                    <a:pt x="57368" y="29919"/>
                    <a:pt x="57368" y="29919"/>
                    <a:pt x="57368" y="29919"/>
                  </a:cubicBezTo>
                  <a:cubicBezTo>
                    <a:pt x="56842" y="28310"/>
                    <a:pt x="56842" y="28310"/>
                    <a:pt x="56842" y="28310"/>
                  </a:cubicBezTo>
                  <a:cubicBezTo>
                    <a:pt x="54736" y="26380"/>
                    <a:pt x="54736" y="26380"/>
                    <a:pt x="54736" y="26380"/>
                  </a:cubicBezTo>
                  <a:cubicBezTo>
                    <a:pt x="54736" y="25415"/>
                    <a:pt x="54736" y="25415"/>
                    <a:pt x="54736" y="25415"/>
                  </a:cubicBezTo>
                  <a:cubicBezTo>
                    <a:pt x="53157" y="24450"/>
                    <a:pt x="53157" y="24450"/>
                    <a:pt x="53157" y="24450"/>
                  </a:cubicBezTo>
                  <a:cubicBezTo>
                    <a:pt x="53157" y="23163"/>
                    <a:pt x="53157" y="23163"/>
                    <a:pt x="53157" y="23163"/>
                  </a:cubicBezTo>
                  <a:cubicBezTo>
                    <a:pt x="53157" y="22198"/>
                    <a:pt x="53157" y="22198"/>
                    <a:pt x="53157" y="22198"/>
                  </a:cubicBezTo>
                  <a:cubicBezTo>
                    <a:pt x="52105" y="20589"/>
                    <a:pt x="52105" y="20589"/>
                    <a:pt x="52105" y="20589"/>
                  </a:cubicBezTo>
                  <a:cubicBezTo>
                    <a:pt x="51052" y="19946"/>
                    <a:pt x="51052" y="19946"/>
                    <a:pt x="51052" y="19946"/>
                  </a:cubicBezTo>
                  <a:cubicBezTo>
                    <a:pt x="51052" y="18981"/>
                    <a:pt x="51052" y="18981"/>
                    <a:pt x="51052" y="18981"/>
                  </a:cubicBezTo>
                  <a:cubicBezTo>
                    <a:pt x="51578" y="15442"/>
                    <a:pt x="51578" y="15442"/>
                    <a:pt x="51578" y="15442"/>
                  </a:cubicBezTo>
                  <a:cubicBezTo>
                    <a:pt x="53157" y="11581"/>
                    <a:pt x="53157" y="11581"/>
                    <a:pt x="53157" y="11581"/>
                  </a:cubicBezTo>
                  <a:cubicBezTo>
                    <a:pt x="54736" y="8042"/>
                    <a:pt x="54736" y="8042"/>
                    <a:pt x="54736" y="8042"/>
                  </a:cubicBezTo>
                  <a:cubicBezTo>
                    <a:pt x="55789" y="5790"/>
                    <a:pt x="55789" y="5790"/>
                    <a:pt x="55789" y="5790"/>
                  </a:cubicBezTo>
                  <a:cubicBezTo>
                    <a:pt x="56842" y="2573"/>
                    <a:pt x="56842" y="2573"/>
                    <a:pt x="56842" y="2573"/>
                  </a:cubicBezTo>
                  <a:cubicBezTo>
                    <a:pt x="40000" y="0"/>
                    <a:pt x="40000" y="0"/>
                    <a:pt x="40000" y="0"/>
                  </a:cubicBezTo>
                  <a:cubicBezTo>
                    <a:pt x="40000" y="0"/>
                    <a:pt x="27368" y="36675"/>
                    <a:pt x="24736" y="38605"/>
                  </a:cubicBezTo>
                  <a:cubicBezTo>
                    <a:pt x="22631" y="40857"/>
                    <a:pt x="25263" y="40214"/>
                    <a:pt x="25263" y="42466"/>
                  </a:cubicBezTo>
                  <a:close/>
                </a:path>
              </a:pathLst>
            </a:custGeom>
            <a:solidFill>
              <a:srgbClr val="D8D8D8"/>
            </a:solidFill>
            <a:ln w="9525" cap="flat" cmpd="sng">
              <a:solidFill>
                <a:srgbClr val="FFFFFF"/>
              </a:solidFill>
              <a:prstDash val="solid"/>
              <a:miter lim="8000"/>
              <a:headEnd type="none" w="sm" len="sm"/>
              <a:tailEnd type="none" w="sm" len="sm"/>
            </a:ln>
          </p:spPr>
          <p:txBody>
            <a:bodyPr spcFirstLastPara="1" wrap="square" lIns="62850" tIns="31400" rIns="62850" bIns="31400" anchor="t" anchorCtr="0">
              <a:noAutofit/>
            </a:bodyPr>
            <a:lstStyle/>
            <a:p>
              <a:pPr marL="0" marR="0" lvl="0" indent="0" algn="l" rtl="0">
                <a:spcBef>
                  <a:spcPts val="0"/>
                </a:spcBef>
                <a:spcAft>
                  <a:spcPts val="0"/>
                </a:spcAft>
                <a:buNone/>
              </a:pPr>
              <a:endParaRPr sz="2500">
                <a:solidFill>
                  <a:srgbClr val="7F7F7F"/>
                </a:solidFill>
                <a:latin typeface="Calibri"/>
                <a:ea typeface="Calibri"/>
                <a:cs typeface="Calibri"/>
                <a:sym typeface="Calibri"/>
              </a:endParaRPr>
            </a:p>
          </p:txBody>
        </p:sp>
        <p:sp>
          <p:nvSpPr>
            <p:cNvPr id="168" name="Google Shape;168;p19"/>
            <p:cNvSpPr/>
            <p:nvPr/>
          </p:nvSpPr>
          <p:spPr>
            <a:xfrm>
              <a:off x="5775501" y="1743205"/>
              <a:ext cx="558300" cy="360900"/>
            </a:xfrm>
            <a:custGeom>
              <a:avLst/>
              <a:gdLst/>
              <a:ahLst/>
              <a:cxnLst/>
              <a:rect l="l" t="t" r="r" b="b"/>
              <a:pathLst>
                <a:path w="120000" h="120000" extrusionOk="0">
                  <a:moveTo>
                    <a:pt x="120000" y="28571"/>
                  </a:moveTo>
                  <a:cubicBezTo>
                    <a:pt x="120000" y="28571"/>
                    <a:pt x="74578" y="20000"/>
                    <a:pt x="56470" y="15714"/>
                  </a:cubicBezTo>
                  <a:cubicBezTo>
                    <a:pt x="34373" y="10476"/>
                    <a:pt x="3375" y="0"/>
                    <a:pt x="3375" y="0"/>
                  </a:cubicBezTo>
                  <a:cubicBezTo>
                    <a:pt x="2762" y="4761"/>
                    <a:pt x="2762" y="4761"/>
                    <a:pt x="2762" y="4761"/>
                  </a:cubicBezTo>
                  <a:cubicBezTo>
                    <a:pt x="2148" y="8095"/>
                    <a:pt x="2148" y="8095"/>
                    <a:pt x="2148" y="8095"/>
                  </a:cubicBezTo>
                  <a:cubicBezTo>
                    <a:pt x="1227" y="13333"/>
                    <a:pt x="1227" y="13333"/>
                    <a:pt x="1227" y="13333"/>
                  </a:cubicBezTo>
                  <a:cubicBezTo>
                    <a:pt x="306" y="19047"/>
                    <a:pt x="306" y="19047"/>
                    <a:pt x="306" y="19047"/>
                  </a:cubicBezTo>
                  <a:cubicBezTo>
                    <a:pt x="0" y="24285"/>
                    <a:pt x="0" y="24285"/>
                    <a:pt x="0" y="24285"/>
                  </a:cubicBezTo>
                  <a:cubicBezTo>
                    <a:pt x="0" y="25714"/>
                    <a:pt x="0" y="25714"/>
                    <a:pt x="0" y="25714"/>
                  </a:cubicBezTo>
                  <a:cubicBezTo>
                    <a:pt x="613" y="26666"/>
                    <a:pt x="613" y="26666"/>
                    <a:pt x="613" y="26666"/>
                  </a:cubicBezTo>
                  <a:cubicBezTo>
                    <a:pt x="1227" y="29047"/>
                    <a:pt x="1227" y="29047"/>
                    <a:pt x="1227" y="29047"/>
                  </a:cubicBezTo>
                  <a:cubicBezTo>
                    <a:pt x="1227" y="30476"/>
                    <a:pt x="1227" y="30476"/>
                    <a:pt x="1227" y="30476"/>
                  </a:cubicBezTo>
                  <a:cubicBezTo>
                    <a:pt x="1227" y="32380"/>
                    <a:pt x="1227" y="32380"/>
                    <a:pt x="1227" y="32380"/>
                  </a:cubicBezTo>
                  <a:cubicBezTo>
                    <a:pt x="2148" y="33809"/>
                    <a:pt x="2148" y="33809"/>
                    <a:pt x="2148" y="33809"/>
                  </a:cubicBezTo>
                  <a:cubicBezTo>
                    <a:pt x="2148" y="35238"/>
                    <a:pt x="2148" y="35238"/>
                    <a:pt x="2148" y="35238"/>
                  </a:cubicBezTo>
                  <a:cubicBezTo>
                    <a:pt x="3375" y="38095"/>
                    <a:pt x="3375" y="38095"/>
                    <a:pt x="3375" y="38095"/>
                  </a:cubicBezTo>
                  <a:cubicBezTo>
                    <a:pt x="3682" y="40476"/>
                    <a:pt x="3682" y="40476"/>
                    <a:pt x="3682" y="40476"/>
                  </a:cubicBezTo>
                  <a:cubicBezTo>
                    <a:pt x="5217" y="44285"/>
                    <a:pt x="5217" y="44285"/>
                    <a:pt x="5217" y="44285"/>
                  </a:cubicBezTo>
                  <a:cubicBezTo>
                    <a:pt x="6751" y="46666"/>
                    <a:pt x="6751" y="46666"/>
                    <a:pt x="6751" y="46666"/>
                  </a:cubicBezTo>
                  <a:cubicBezTo>
                    <a:pt x="7672" y="49047"/>
                    <a:pt x="7672" y="49047"/>
                    <a:pt x="7672" y="49047"/>
                  </a:cubicBezTo>
                  <a:cubicBezTo>
                    <a:pt x="7979" y="52380"/>
                    <a:pt x="7979" y="52380"/>
                    <a:pt x="7979" y="52380"/>
                  </a:cubicBezTo>
                  <a:cubicBezTo>
                    <a:pt x="8593" y="55238"/>
                    <a:pt x="8593" y="55238"/>
                    <a:pt x="8593" y="55238"/>
                  </a:cubicBezTo>
                  <a:cubicBezTo>
                    <a:pt x="9514" y="57142"/>
                    <a:pt x="9514" y="57142"/>
                    <a:pt x="9514" y="57142"/>
                  </a:cubicBezTo>
                  <a:cubicBezTo>
                    <a:pt x="9514" y="57619"/>
                    <a:pt x="9514" y="57619"/>
                    <a:pt x="9514" y="57619"/>
                  </a:cubicBezTo>
                  <a:cubicBezTo>
                    <a:pt x="12276" y="58571"/>
                    <a:pt x="12276" y="58571"/>
                    <a:pt x="12276" y="58571"/>
                  </a:cubicBezTo>
                  <a:cubicBezTo>
                    <a:pt x="12276" y="60476"/>
                    <a:pt x="12276" y="60476"/>
                    <a:pt x="12276" y="60476"/>
                  </a:cubicBezTo>
                  <a:cubicBezTo>
                    <a:pt x="11355" y="63333"/>
                    <a:pt x="11355" y="63333"/>
                    <a:pt x="11355" y="63333"/>
                  </a:cubicBezTo>
                  <a:cubicBezTo>
                    <a:pt x="10434" y="66190"/>
                    <a:pt x="10434" y="66190"/>
                    <a:pt x="10434" y="66190"/>
                  </a:cubicBezTo>
                  <a:cubicBezTo>
                    <a:pt x="9514" y="69523"/>
                    <a:pt x="9514" y="69523"/>
                    <a:pt x="9514" y="69523"/>
                  </a:cubicBezTo>
                  <a:cubicBezTo>
                    <a:pt x="9207" y="72380"/>
                    <a:pt x="9207" y="72380"/>
                    <a:pt x="9207" y="72380"/>
                  </a:cubicBezTo>
                  <a:cubicBezTo>
                    <a:pt x="9820" y="75238"/>
                    <a:pt x="9820" y="75238"/>
                    <a:pt x="9820" y="75238"/>
                  </a:cubicBezTo>
                  <a:cubicBezTo>
                    <a:pt x="9514" y="76190"/>
                    <a:pt x="9514" y="76190"/>
                    <a:pt x="9514" y="76190"/>
                  </a:cubicBezTo>
                  <a:cubicBezTo>
                    <a:pt x="8593" y="76190"/>
                    <a:pt x="8593" y="76190"/>
                    <a:pt x="8593" y="76190"/>
                  </a:cubicBezTo>
                  <a:cubicBezTo>
                    <a:pt x="7672" y="78095"/>
                    <a:pt x="7672" y="78095"/>
                    <a:pt x="7672" y="78095"/>
                  </a:cubicBezTo>
                  <a:cubicBezTo>
                    <a:pt x="6751" y="81428"/>
                    <a:pt x="6751" y="81428"/>
                    <a:pt x="6751" y="81428"/>
                  </a:cubicBezTo>
                  <a:cubicBezTo>
                    <a:pt x="7365" y="82380"/>
                    <a:pt x="7365" y="82380"/>
                    <a:pt x="7365" y="82380"/>
                  </a:cubicBezTo>
                  <a:cubicBezTo>
                    <a:pt x="8593" y="83333"/>
                    <a:pt x="8593" y="83333"/>
                    <a:pt x="8593" y="83333"/>
                  </a:cubicBezTo>
                  <a:cubicBezTo>
                    <a:pt x="8593" y="84761"/>
                    <a:pt x="8593" y="84761"/>
                    <a:pt x="8593" y="84761"/>
                  </a:cubicBezTo>
                  <a:cubicBezTo>
                    <a:pt x="9207" y="84761"/>
                    <a:pt x="9207" y="84761"/>
                    <a:pt x="9207" y="84761"/>
                  </a:cubicBezTo>
                  <a:cubicBezTo>
                    <a:pt x="10127" y="83333"/>
                    <a:pt x="10127" y="83333"/>
                    <a:pt x="10127" y="83333"/>
                  </a:cubicBezTo>
                  <a:cubicBezTo>
                    <a:pt x="11048" y="82857"/>
                    <a:pt x="11048" y="82857"/>
                    <a:pt x="11048" y="82857"/>
                  </a:cubicBezTo>
                  <a:cubicBezTo>
                    <a:pt x="11662" y="82857"/>
                    <a:pt x="11662" y="82857"/>
                    <a:pt x="11662" y="82857"/>
                  </a:cubicBezTo>
                  <a:cubicBezTo>
                    <a:pt x="12890" y="81428"/>
                    <a:pt x="12890" y="81428"/>
                    <a:pt x="12890" y="81428"/>
                  </a:cubicBezTo>
                  <a:cubicBezTo>
                    <a:pt x="13503" y="81428"/>
                    <a:pt x="13503" y="81428"/>
                    <a:pt x="13503" y="81428"/>
                  </a:cubicBezTo>
                  <a:cubicBezTo>
                    <a:pt x="13810" y="83333"/>
                    <a:pt x="13810" y="83333"/>
                    <a:pt x="13810" y="83333"/>
                  </a:cubicBezTo>
                  <a:cubicBezTo>
                    <a:pt x="14424" y="85238"/>
                    <a:pt x="14424" y="85238"/>
                    <a:pt x="14424" y="85238"/>
                  </a:cubicBezTo>
                  <a:cubicBezTo>
                    <a:pt x="14731" y="89047"/>
                    <a:pt x="14731" y="89047"/>
                    <a:pt x="14731" y="89047"/>
                  </a:cubicBezTo>
                  <a:cubicBezTo>
                    <a:pt x="14731" y="91904"/>
                    <a:pt x="14731" y="91904"/>
                    <a:pt x="14731" y="91904"/>
                  </a:cubicBezTo>
                  <a:cubicBezTo>
                    <a:pt x="14731" y="93333"/>
                    <a:pt x="14731" y="93333"/>
                    <a:pt x="14731" y="93333"/>
                  </a:cubicBezTo>
                  <a:cubicBezTo>
                    <a:pt x="15959" y="95238"/>
                    <a:pt x="15959" y="95238"/>
                    <a:pt x="15959" y="95238"/>
                  </a:cubicBezTo>
                  <a:cubicBezTo>
                    <a:pt x="15959" y="97619"/>
                    <a:pt x="15959" y="97619"/>
                    <a:pt x="15959" y="97619"/>
                  </a:cubicBezTo>
                  <a:cubicBezTo>
                    <a:pt x="15959" y="100000"/>
                    <a:pt x="15959" y="100000"/>
                    <a:pt x="15959" y="100000"/>
                  </a:cubicBezTo>
                  <a:cubicBezTo>
                    <a:pt x="15959" y="100952"/>
                    <a:pt x="15959" y="100952"/>
                    <a:pt x="15959" y="100952"/>
                  </a:cubicBezTo>
                  <a:cubicBezTo>
                    <a:pt x="16572" y="102380"/>
                    <a:pt x="16572" y="102380"/>
                    <a:pt x="16572" y="102380"/>
                  </a:cubicBezTo>
                  <a:cubicBezTo>
                    <a:pt x="18107" y="103809"/>
                    <a:pt x="18107" y="103809"/>
                    <a:pt x="18107" y="103809"/>
                  </a:cubicBezTo>
                  <a:cubicBezTo>
                    <a:pt x="19335" y="103809"/>
                    <a:pt x="19335" y="103809"/>
                    <a:pt x="19335" y="103809"/>
                  </a:cubicBezTo>
                  <a:cubicBezTo>
                    <a:pt x="19335" y="106666"/>
                    <a:pt x="19335" y="106666"/>
                    <a:pt x="19335" y="106666"/>
                  </a:cubicBezTo>
                  <a:cubicBezTo>
                    <a:pt x="19948" y="109523"/>
                    <a:pt x="19948" y="109523"/>
                    <a:pt x="19948" y="109523"/>
                  </a:cubicBezTo>
                  <a:cubicBezTo>
                    <a:pt x="19948" y="111428"/>
                    <a:pt x="19948" y="111428"/>
                    <a:pt x="19948" y="111428"/>
                  </a:cubicBezTo>
                  <a:cubicBezTo>
                    <a:pt x="19948" y="112857"/>
                    <a:pt x="19948" y="112857"/>
                    <a:pt x="19948" y="112857"/>
                  </a:cubicBezTo>
                  <a:cubicBezTo>
                    <a:pt x="20562" y="114761"/>
                    <a:pt x="20562" y="114761"/>
                    <a:pt x="20562" y="114761"/>
                  </a:cubicBezTo>
                  <a:cubicBezTo>
                    <a:pt x="21790" y="114761"/>
                    <a:pt x="21790" y="114761"/>
                    <a:pt x="21790" y="114761"/>
                  </a:cubicBezTo>
                  <a:cubicBezTo>
                    <a:pt x="21790" y="113809"/>
                    <a:pt x="21790" y="113809"/>
                    <a:pt x="21790" y="113809"/>
                  </a:cubicBezTo>
                  <a:cubicBezTo>
                    <a:pt x="22097" y="112380"/>
                    <a:pt x="22097" y="112380"/>
                    <a:pt x="22097" y="112380"/>
                  </a:cubicBezTo>
                  <a:cubicBezTo>
                    <a:pt x="22710" y="112380"/>
                    <a:pt x="22710" y="112380"/>
                    <a:pt x="22710" y="112380"/>
                  </a:cubicBezTo>
                  <a:cubicBezTo>
                    <a:pt x="23631" y="112380"/>
                    <a:pt x="23631" y="112380"/>
                    <a:pt x="23631" y="112380"/>
                  </a:cubicBezTo>
                  <a:cubicBezTo>
                    <a:pt x="25166" y="113809"/>
                    <a:pt x="25166" y="113809"/>
                    <a:pt x="25166" y="113809"/>
                  </a:cubicBezTo>
                  <a:cubicBezTo>
                    <a:pt x="26700" y="114761"/>
                    <a:pt x="26700" y="114761"/>
                    <a:pt x="26700" y="114761"/>
                  </a:cubicBezTo>
                  <a:cubicBezTo>
                    <a:pt x="26700" y="113809"/>
                    <a:pt x="26700" y="113809"/>
                    <a:pt x="26700" y="113809"/>
                  </a:cubicBezTo>
                  <a:cubicBezTo>
                    <a:pt x="27007" y="112857"/>
                    <a:pt x="27007" y="112857"/>
                    <a:pt x="27007" y="112857"/>
                  </a:cubicBezTo>
                  <a:cubicBezTo>
                    <a:pt x="28235" y="112857"/>
                    <a:pt x="28235" y="112857"/>
                    <a:pt x="28235" y="112857"/>
                  </a:cubicBezTo>
                  <a:cubicBezTo>
                    <a:pt x="30690" y="113333"/>
                    <a:pt x="30690" y="113333"/>
                    <a:pt x="30690" y="113333"/>
                  </a:cubicBezTo>
                  <a:cubicBezTo>
                    <a:pt x="32225" y="114285"/>
                    <a:pt x="32225" y="114285"/>
                    <a:pt x="32225" y="114285"/>
                  </a:cubicBezTo>
                  <a:cubicBezTo>
                    <a:pt x="35294" y="114761"/>
                    <a:pt x="35294" y="114761"/>
                    <a:pt x="35294" y="114761"/>
                  </a:cubicBezTo>
                  <a:cubicBezTo>
                    <a:pt x="35601" y="113333"/>
                    <a:pt x="35601" y="113333"/>
                    <a:pt x="35601" y="113333"/>
                  </a:cubicBezTo>
                  <a:cubicBezTo>
                    <a:pt x="35907" y="110952"/>
                    <a:pt x="35907" y="110952"/>
                    <a:pt x="35907" y="110952"/>
                  </a:cubicBezTo>
                  <a:cubicBezTo>
                    <a:pt x="37135" y="110952"/>
                    <a:pt x="37135" y="110952"/>
                    <a:pt x="37135" y="110952"/>
                  </a:cubicBezTo>
                  <a:cubicBezTo>
                    <a:pt x="38056" y="112380"/>
                    <a:pt x="38056" y="112380"/>
                    <a:pt x="38056" y="112380"/>
                  </a:cubicBezTo>
                  <a:cubicBezTo>
                    <a:pt x="38670" y="113809"/>
                    <a:pt x="38670" y="113809"/>
                    <a:pt x="38670" y="113809"/>
                  </a:cubicBezTo>
                  <a:cubicBezTo>
                    <a:pt x="38976" y="115714"/>
                    <a:pt x="38976" y="115714"/>
                    <a:pt x="38976" y="115714"/>
                  </a:cubicBezTo>
                  <a:cubicBezTo>
                    <a:pt x="38976" y="116190"/>
                    <a:pt x="38976" y="116190"/>
                    <a:pt x="38976" y="116190"/>
                  </a:cubicBezTo>
                  <a:cubicBezTo>
                    <a:pt x="39590" y="117142"/>
                    <a:pt x="39590" y="117142"/>
                    <a:pt x="39590" y="117142"/>
                  </a:cubicBezTo>
                  <a:cubicBezTo>
                    <a:pt x="40204" y="118095"/>
                    <a:pt x="40204" y="118095"/>
                    <a:pt x="40204" y="118095"/>
                  </a:cubicBezTo>
                  <a:cubicBezTo>
                    <a:pt x="41739" y="105238"/>
                    <a:pt x="41739" y="105238"/>
                    <a:pt x="41739" y="105238"/>
                  </a:cubicBezTo>
                  <a:cubicBezTo>
                    <a:pt x="114168" y="120000"/>
                    <a:pt x="114168" y="120000"/>
                    <a:pt x="114168" y="120000"/>
                  </a:cubicBezTo>
                  <a:cubicBezTo>
                    <a:pt x="114475" y="120000"/>
                    <a:pt x="114475" y="120000"/>
                    <a:pt x="114475" y="120000"/>
                  </a:cubicBezTo>
                  <a:cubicBezTo>
                    <a:pt x="115703" y="98571"/>
                    <a:pt x="115703" y="98571"/>
                    <a:pt x="115703" y="98571"/>
                  </a:cubicBezTo>
                  <a:lnTo>
                    <a:pt x="120000" y="28571"/>
                  </a:lnTo>
                  <a:close/>
                </a:path>
              </a:pathLst>
            </a:custGeom>
            <a:solidFill>
              <a:srgbClr val="BFBFBF"/>
            </a:solidFill>
            <a:ln w="9525" cap="flat" cmpd="sng">
              <a:solidFill>
                <a:srgbClr val="FFFFFF"/>
              </a:solidFill>
              <a:prstDash val="solid"/>
              <a:miter lim="8000"/>
              <a:headEnd type="none" w="sm" len="sm"/>
              <a:tailEnd type="none" w="sm" len="sm"/>
            </a:ln>
          </p:spPr>
          <p:txBody>
            <a:bodyPr spcFirstLastPara="1" wrap="square" lIns="62850" tIns="31400" rIns="62850" bIns="31400" anchor="t" anchorCtr="0">
              <a:noAutofit/>
            </a:bodyPr>
            <a:lstStyle/>
            <a:p>
              <a:pPr marL="0" marR="0" lvl="0" indent="0" algn="l" rtl="0">
                <a:spcBef>
                  <a:spcPts val="0"/>
                </a:spcBef>
                <a:spcAft>
                  <a:spcPts val="0"/>
                </a:spcAft>
                <a:buNone/>
              </a:pPr>
              <a:endParaRPr sz="2500">
                <a:solidFill>
                  <a:srgbClr val="7F7F7F"/>
                </a:solidFill>
                <a:latin typeface="Calibri"/>
                <a:ea typeface="Calibri"/>
                <a:cs typeface="Calibri"/>
                <a:sym typeface="Calibri"/>
              </a:endParaRPr>
            </a:p>
          </p:txBody>
        </p:sp>
        <p:sp>
          <p:nvSpPr>
            <p:cNvPr id="169" name="Google Shape;169;p19"/>
            <p:cNvSpPr/>
            <p:nvPr/>
          </p:nvSpPr>
          <p:spPr>
            <a:xfrm>
              <a:off x="7897045" y="1787052"/>
              <a:ext cx="197400" cy="315300"/>
            </a:xfrm>
            <a:custGeom>
              <a:avLst/>
              <a:gdLst/>
              <a:ahLst/>
              <a:cxnLst/>
              <a:rect l="l" t="t" r="r" b="b"/>
              <a:pathLst>
                <a:path w="120000" h="120000" extrusionOk="0">
                  <a:moveTo>
                    <a:pt x="33846" y="120000"/>
                  </a:moveTo>
                  <a:lnTo>
                    <a:pt x="33846" y="118716"/>
                  </a:lnTo>
                  <a:lnTo>
                    <a:pt x="34871" y="116791"/>
                  </a:lnTo>
                  <a:lnTo>
                    <a:pt x="34871" y="116149"/>
                  </a:lnTo>
                  <a:lnTo>
                    <a:pt x="34871" y="114224"/>
                  </a:lnTo>
                  <a:lnTo>
                    <a:pt x="34871" y="112941"/>
                  </a:lnTo>
                  <a:lnTo>
                    <a:pt x="35897" y="111657"/>
                  </a:lnTo>
                  <a:lnTo>
                    <a:pt x="37948" y="111657"/>
                  </a:lnTo>
                  <a:lnTo>
                    <a:pt x="37948" y="109732"/>
                  </a:lnTo>
                  <a:lnTo>
                    <a:pt x="38974" y="108449"/>
                  </a:lnTo>
                  <a:lnTo>
                    <a:pt x="38974" y="106524"/>
                  </a:lnTo>
                  <a:lnTo>
                    <a:pt x="41025" y="106524"/>
                  </a:lnTo>
                  <a:lnTo>
                    <a:pt x="42051" y="106524"/>
                  </a:lnTo>
                  <a:lnTo>
                    <a:pt x="45128" y="106524"/>
                  </a:lnTo>
                  <a:lnTo>
                    <a:pt x="45128" y="103315"/>
                  </a:lnTo>
                  <a:lnTo>
                    <a:pt x="42051" y="103315"/>
                  </a:lnTo>
                  <a:lnTo>
                    <a:pt x="41025" y="103315"/>
                  </a:lnTo>
                  <a:lnTo>
                    <a:pt x="41025" y="102032"/>
                  </a:lnTo>
                  <a:lnTo>
                    <a:pt x="41025" y="101390"/>
                  </a:lnTo>
                  <a:lnTo>
                    <a:pt x="43076" y="100106"/>
                  </a:lnTo>
                  <a:lnTo>
                    <a:pt x="43076" y="99465"/>
                  </a:lnTo>
                  <a:lnTo>
                    <a:pt x="45128" y="98181"/>
                  </a:lnTo>
                  <a:lnTo>
                    <a:pt x="46153" y="98823"/>
                  </a:lnTo>
                  <a:lnTo>
                    <a:pt x="46153" y="99465"/>
                  </a:lnTo>
                  <a:lnTo>
                    <a:pt x="48205" y="98823"/>
                  </a:lnTo>
                  <a:lnTo>
                    <a:pt x="49230" y="98181"/>
                  </a:lnTo>
                  <a:lnTo>
                    <a:pt x="49230" y="96256"/>
                  </a:lnTo>
                  <a:lnTo>
                    <a:pt x="51282" y="97540"/>
                  </a:lnTo>
                  <a:lnTo>
                    <a:pt x="52307" y="98181"/>
                  </a:lnTo>
                  <a:lnTo>
                    <a:pt x="53333" y="98181"/>
                  </a:lnTo>
                  <a:lnTo>
                    <a:pt x="53333" y="96256"/>
                  </a:lnTo>
                  <a:lnTo>
                    <a:pt x="53333" y="95614"/>
                  </a:lnTo>
                  <a:lnTo>
                    <a:pt x="52307" y="95614"/>
                  </a:lnTo>
                  <a:lnTo>
                    <a:pt x="51282" y="94331"/>
                  </a:lnTo>
                  <a:lnTo>
                    <a:pt x="55384" y="94331"/>
                  </a:lnTo>
                  <a:lnTo>
                    <a:pt x="57435" y="94973"/>
                  </a:lnTo>
                  <a:lnTo>
                    <a:pt x="60512" y="94331"/>
                  </a:lnTo>
                  <a:lnTo>
                    <a:pt x="61538" y="92406"/>
                  </a:lnTo>
                  <a:lnTo>
                    <a:pt x="60512" y="89197"/>
                  </a:lnTo>
                  <a:lnTo>
                    <a:pt x="62564" y="89197"/>
                  </a:lnTo>
                  <a:lnTo>
                    <a:pt x="65641" y="91122"/>
                  </a:lnTo>
                  <a:lnTo>
                    <a:pt x="68717" y="90481"/>
                  </a:lnTo>
                  <a:lnTo>
                    <a:pt x="69743" y="89197"/>
                  </a:lnTo>
                  <a:lnTo>
                    <a:pt x="70769" y="86631"/>
                  </a:lnTo>
                  <a:lnTo>
                    <a:pt x="69743" y="84705"/>
                  </a:lnTo>
                  <a:lnTo>
                    <a:pt x="70769" y="82139"/>
                  </a:lnTo>
                  <a:lnTo>
                    <a:pt x="70769" y="80855"/>
                  </a:lnTo>
                  <a:lnTo>
                    <a:pt x="69743" y="78930"/>
                  </a:lnTo>
                  <a:lnTo>
                    <a:pt x="69743" y="77647"/>
                  </a:lnTo>
                  <a:lnTo>
                    <a:pt x="70769" y="75721"/>
                  </a:lnTo>
                  <a:lnTo>
                    <a:pt x="70769" y="74438"/>
                  </a:lnTo>
                  <a:lnTo>
                    <a:pt x="74871" y="77005"/>
                  </a:lnTo>
                  <a:lnTo>
                    <a:pt x="75897" y="78288"/>
                  </a:lnTo>
                  <a:lnTo>
                    <a:pt x="81025" y="78288"/>
                  </a:lnTo>
                  <a:lnTo>
                    <a:pt x="81025" y="77005"/>
                  </a:lnTo>
                  <a:lnTo>
                    <a:pt x="81025" y="74438"/>
                  </a:lnTo>
                  <a:lnTo>
                    <a:pt x="83076" y="73796"/>
                  </a:lnTo>
                  <a:lnTo>
                    <a:pt x="86153" y="74438"/>
                  </a:lnTo>
                  <a:lnTo>
                    <a:pt x="86153" y="75721"/>
                  </a:lnTo>
                  <a:lnTo>
                    <a:pt x="86153" y="78288"/>
                  </a:lnTo>
                  <a:lnTo>
                    <a:pt x="89230" y="77647"/>
                  </a:lnTo>
                  <a:lnTo>
                    <a:pt x="92307" y="75721"/>
                  </a:lnTo>
                  <a:lnTo>
                    <a:pt x="90256" y="74438"/>
                  </a:lnTo>
                  <a:lnTo>
                    <a:pt x="88205" y="73155"/>
                  </a:lnTo>
                  <a:lnTo>
                    <a:pt x="88205" y="71871"/>
                  </a:lnTo>
                  <a:lnTo>
                    <a:pt x="89230" y="71229"/>
                  </a:lnTo>
                  <a:lnTo>
                    <a:pt x="92307" y="73155"/>
                  </a:lnTo>
                  <a:lnTo>
                    <a:pt x="95384" y="74438"/>
                  </a:lnTo>
                  <a:lnTo>
                    <a:pt x="97435" y="73796"/>
                  </a:lnTo>
                  <a:lnTo>
                    <a:pt x="96410" y="71229"/>
                  </a:lnTo>
                  <a:lnTo>
                    <a:pt x="97435" y="71229"/>
                  </a:lnTo>
                  <a:lnTo>
                    <a:pt x="99487" y="71229"/>
                  </a:lnTo>
                  <a:lnTo>
                    <a:pt x="99487" y="67379"/>
                  </a:lnTo>
                  <a:lnTo>
                    <a:pt x="103589" y="67379"/>
                  </a:lnTo>
                  <a:lnTo>
                    <a:pt x="105641" y="67379"/>
                  </a:lnTo>
                  <a:lnTo>
                    <a:pt x="106666" y="66737"/>
                  </a:lnTo>
                  <a:lnTo>
                    <a:pt x="106666" y="64812"/>
                  </a:lnTo>
                  <a:lnTo>
                    <a:pt x="108717" y="64812"/>
                  </a:lnTo>
                  <a:lnTo>
                    <a:pt x="109743" y="64171"/>
                  </a:lnTo>
                  <a:lnTo>
                    <a:pt x="112820" y="62245"/>
                  </a:lnTo>
                  <a:lnTo>
                    <a:pt x="116923" y="62245"/>
                  </a:lnTo>
                  <a:lnTo>
                    <a:pt x="118974" y="60962"/>
                  </a:lnTo>
                  <a:lnTo>
                    <a:pt x="120000" y="57112"/>
                  </a:lnTo>
                  <a:lnTo>
                    <a:pt x="118974" y="56470"/>
                  </a:lnTo>
                  <a:lnTo>
                    <a:pt x="117948" y="56470"/>
                  </a:lnTo>
                  <a:lnTo>
                    <a:pt x="115897" y="56470"/>
                  </a:lnTo>
                  <a:lnTo>
                    <a:pt x="114871" y="55187"/>
                  </a:lnTo>
                  <a:lnTo>
                    <a:pt x="116923" y="53903"/>
                  </a:lnTo>
                  <a:lnTo>
                    <a:pt x="116923" y="53262"/>
                  </a:lnTo>
                  <a:lnTo>
                    <a:pt x="114871" y="52620"/>
                  </a:lnTo>
                  <a:lnTo>
                    <a:pt x="112820" y="49411"/>
                  </a:lnTo>
                  <a:lnTo>
                    <a:pt x="108717" y="49411"/>
                  </a:lnTo>
                  <a:lnTo>
                    <a:pt x="106666" y="49411"/>
                  </a:lnTo>
                  <a:lnTo>
                    <a:pt x="104615" y="46844"/>
                  </a:lnTo>
                  <a:lnTo>
                    <a:pt x="103589" y="43636"/>
                  </a:lnTo>
                  <a:lnTo>
                    <a:pt x="103589" y="41069"/>
                  </a:lnTo>
                  <a:lnTo>
                    <a:pt x="102564" y="39144"/>
                  </a:lnTo>
                  <a:lnTo>
                    <a:pt x="99487" y="39786"/>
                  </a:lnTo>
                  <a:lnTo>
                    <a:pt x="97435" y="40427"/>
                  </a:lnTo>
                  <a:lnTo>
                    <a:pt x="93333" y="40427"/>
                  </a:lnTo>
                  <a:lnTo>
                    <a:pt x="89230" y="39144"/>
                  </a:lnTo>
                  <a:lnTo>
                    <a:pt x="86153" y="35935"/>
                  </a:lnTo>
                  <a:lnTo>
                    <a:pt x="85128" y="31443"/>
                  </a:lnTo>
                  <a:lnTo>
                    <a:pt x="81025" y="25668"/>
                  </a:lnTo>
                  <a:lnTo>
                    <a:pt x="78974" y="19893"/>
                  </a:lnTo>
                  <a:lnTo>
                    <a:pt x="76923" y="16684"/>
                  </a:lnTo>
                  <a:lnTo>
                    <a:pt x="74871" y="11550"/>
                  </a:lnTo>
                  <a:lnTo>
                    <a:pt x="72820" y="7058"/>
                  </a:lnTo>
                  <a:lnTo>
                    <a:pt x="70769" y="5133"/>
                  </a:lnTo>
                  <a:lnTo>
                    <a:pt x="57435" y="0"/>
                  </a:lnTo>
                  <a:lnTo>
                    <a:pt x="54358" y="1925"/>
                  </a:lnTo>
                  <a:lnTo>
                    <a:pt x="51282" y="4491"/>
                  </a:lnTo>
                  <a:lnTo>
                    <a:pt x="46153" y="7058"/>
                  </a:lnTo>
                  <a:lnTo>
                    <a:pt x="43076" y="7058"/>
                  </a:lnTo>
                  <a:lnTo>
                    <a:pt x="40000" y="5775"/>
                  </a:lnTo>
                  <a:lnTo>
                    <a:pt x="34871" y="3850"/>
                  </a:lnTo>
                  <a:lnTo>
                    <a:pt x="30769" y="3208"/>
                  </a:lnTo>
                  <a:lnTo>
                    <a:pt x="29743" y="3208"/>
                  </a:lnTo>
                  <a:lnTo>
                    <a:pt x="27692" y="4491"/>
                  </a:lnTo>
                  <a:lnTo>
                    <a:pt x="22564" y="14117"/>
                  </a:lnTo>
                  <a:lnTo>
                    <a:pt x="20512" y="21176"/>
                  </a:lnTo>
                  <a:lnTo>
                    <a:pt x="15384" y="28877"/>
                  </a:lnTo>
                  <a:lnTo>
                    <a:pt x="13333" y="34652"/>
                  </a:lnTo>
                  <a:lnTo>
                    <a:pt x="12307" y="41069"/>
                  </a:lnTo>
                  <a:lnTo>
                    <a:pt x="13333" y="44278"/>
                  </a:lnTo>
                  <a:lnTo>
                    <a:pt x="15384" y="45561"/>
                  </a:lnTo>
                  <a:lnTo>
                    <a:pt x="14358" y="46844"/>
                  </a:lnTo>
                  <a:lnTo>
                    <a:pt x="12307" y="48770"/>
                  </a:lnTo>
                  <a:lnTo>
                    <a:pt x="12307" y="52620"/>
                  </a:lnTo>
                  <a:lnTo>
                    <a:pt x="10256" y="55828"/>
                  </a:lnTo>
                  <a:lnTo>
                    <a:pt x="10256" y="60320"/>
                  </a:lnTo>
                  <a:lnTo>
                    <a:pt x="7179" y="60962"/>
                  </a:lnTo>
                  <a:lnTo>
                    <a:pt x="7179" y="64171"/>
                  </a:lnTo>
                  <a:lnTo>
                    <a:pt x="1025" y="64171"/>
                  </a:lnTo>
                  <a:lnTo>
                    <a:pt x="0" y="66096"/>
                  </a:lnTo>
                  <a:lnTo>
                    <a:pt x="23589" y="114224"/>
                  </a:lnTo>
                  <a:lnTo>
                    <a:pt x="33846" y="120000"/>
                  </a:lnTo>
                  <a:close/>
                </a:path>
              </a:pathLst>
            </a:custGeom>
            <a:solidFill>
              <a:srgbClr val="D8D8D8"/>
            </a:solidFill>
            <a:ln w="9525" cap="flat" cmpd="sng">
              <a:solidFill>
                <a:srgbClr val="FFFFFF"/>
              </a:solidFill>
              <a:prstDash val="solid"/>
              <a:miter lim="8000"/>
              <a:headEnd type="none" w="sm" len="sm"/>
              <a:tailEnd type="none" w="sm" len="sm"/>
            </a:ln>
          </p:spPr>
          <p:txBody>
            <a:bodyPr spcFirstLastPara="1" wrap="square" lIns="62850" tIns="31400" rIns="62850" bIns="31400" anchor="t" anchorCtr="0">
              <a:noAutofit/>
            </a:bodyPr>
            <a:lstStyle/>
            <a:p>
              <a:pPr marL="0" marR="0" lvl="0" indent="0" algn="l" rtl="0">
                <a:spcBef>
                  <a:spcPts val="0"/>
                </a:spcBef>
                <a:spcAft>
                  <a:spcPts val="0"/>
                </a:spcAft>
                <a:buNone/>
              </a:pPr>
              <a:endParaRPr sz="2500">
                <a:solidFill>
                  <a:srgbClr val="7F7F7F"/>
                </a:solidFill>
                <a:latin typeface="Calibri"/>
                <a:ea typeface="Calibri"/>
                <a:cs typeface="Calibri"/>
                <a:sym typeface="Calibri"/>
              </a:endParaRPr>
            </a:p>
          </p:txBody>
        </p:sp>
        <p:sp>
          <p:nvSpPr>
            <p:cNvPr id="170" name="Google Shape;170;p19"/>
            <p:cNvSpPr/>
            <p:nvPr/>
          </p:nvSpPr>
          <p:spPr>
            <a:xfrm>
              <a:off x="7517596" y="2002917"/>
              <a:ext cx="408000" cy="300300"/>
            </a:xfrm>
            <a:custGeom>
              <a:avLst/>
              <a:gdLst/>
              <a:ahLst/>
              <a:cxnLst/>
              <a:rect l="l" t="t" r="r" b="b"/>
              <a:pathLst>
                <a:path w="120000" h="120000" extrusionOk="0">
                  <a:moveTo>
                    <a:pt x="0" y="98426"/>
                  </a:moveTo>
                  <a:lnTo>
                    <a:pt x="4958" y="91685"/>
                  </a:lnTo>
                  <a:lnTo>
                    <a:pt x="5950" y="89662"/>
                  </a:lnTo>
                  <a:lnTo>
                    <a:pt x="7933" y="86966"/>
                  </a:lnTo>
                  <a:lnTo>
                    <a:pt x="8925" y="85617"/>
                  </a:lnTo>
                  <a:lnTo>
                    <a:pt x="10909" y="83595"/>
                  </a:lnTo>
                  <a:lnTo>
                    <a:pt x="10909" y="81573"/>
                  </a:lnTo>
                  <a:lnTo>
                    <a:pt x="10909" y="80224"/>
                  </a:lnTo>
                  <a:lnTo>
                    <a:pt x="8429" y="73483"/>
                  </a:lnTo>
                  <a:lnTo>
                    <a:pt x="6942" y="68764"/>
                  </a:lnTo>
                  <a:lnTo>
                    <a:pt x="8925" y="66741"/>
                  </a:lnTo>
                  <a:lnTo>
                    <a:pt x="15371" y="64719"/>
                  </a:lnTo>
                  <a:lnTo>
                    <a:pt x="18842" y="64719"/>
                  </a:lnTo>
                  <a:lnTo>
                    <a:pt x="23305" y="64719"/>
                  </a:lnTo>
                  <a:lnTo>
                    <a:pt x="26280" y="64719"/>
                  </a:lnTo>
                  <a:lnTo>
                    <a:pt x="27768" y="64719"/>
                  </a:lnTo>
                  <a:lnTo>
                    <a:pt x="31239" y="62696"/>
                  </a:lnTo>
                  <a:lnTo>
                    <a:pt x="33223" y="62696"/>
                  </a:lnTo>
                  <a:lnTo>
                    <a:pt x="38181" y="60674"/>
                  </a:lnTo>
                  <a:lnTo>
                    <a:pt x="41157" y="55955"/>
                  </a:lnTo>
                  <a:lnTo>
                    <a:pt x="44132" y="53932"/>
                  </a:lnTo>
                  <a:lnTo>
                    <a:pt x="46115" y="51910"/>
                  </a:lnTo>
                  <a:lnTo>
                    <a:pt x="46115" y="50561"/>
                  </a:lnTo>
                  <a:lnTo>
                    <a:pt x="46115" y="47865"/>
                  </a:lnTo>
                  <a:lnTo>
                    <a:pt x="44132" y="44494"/>
                  </a:lnTo>
                  <a:lnTo>
                    <a:pt x="46115" y="42471"/>
                  </a:lnTo>
                  <a:lnTo>
                    <a:pt x="46611" y="39775"/>
                  </a:lnTo>
                  <a:lnTo>
                    <a:pt x="44132" y="41123"/>
                  </a:lnTo>
                  <a:lnTo>
                    <a:pt x="43140" y="39775"/>
                  </a:lnTo>
                  <a:lnTo>
                    <a:pt x="42148" y="37078"/>
                  </a:lnTo>
                  <a:lnTo>
                    <a:pt x="44628" y="34382"/>
                  </a:lnTo>
                  <a:lnTo>
                    <a:pt x="48595" y="29662"/>
                  </a:lnTo>
                  <a:lnTo>
                    <a:pt x="50082" y="25617"/>
                  </a:lnTo>
                  <a:lnTo>
                    <a:pt x="50578" y="22247"/>
                  </a:lnTo>
                  <a:lnTo>
                    <a:pt x="54545" y="15505"/>
                  </a:lnTo>
                  <a:lnTo>
                    <a:pt x="57520" y="10112"/>
                  </a:lnTo>
                  <a:lnTo>
                    <a:pt x="60991" y="6741"/>
                  </a:lnTo>
                  <a:lnTo>
                    <a:pt x="64462" y="5393"/>
                  </a:lnTo>
                  <a:lnTo>
                    <a:pt x="69917" y="3370"/>
                  </a:lnTo>
                  <a:lnTo>
                    <a:pt x="72892" y="1348"/>
                  </a:lnTo>
                  <a:lnTo>
                    <a:pt x="80826" y="0"/>
                  </a:lnTo>
                  <a:lnTo>
                    <a:pt x="80826" y="3370"/>
                  </a:lnTo>
                  <a:lnTo>
                    <a:pt x="80826" y="7415"/>
                  </a:lnTo>
                  <a:lnTo>
                    <a:pt x="81818" y="10786"/>
                  </a:lnTo>
                  <a:lnTo>
                    <a:pt x="83305" y="15505"/>
                  </a:lnTo>
                  <a:lnTo>
                    <a:pt x="84793" y="16179"/>
                  </a:lnTo>
                  <a:lnTo>
                    <a:pt x="86280" y="21573"/>
                  </a:lnTo>
                  <a:lnTo>
                    <a:pt x="84793" y="22921"/>
                  </a:lnTo>
                  <a:lnTo>
                    <a:pt x="84297" y="27640"/>
                  </a:lnTo>
                  <a:lnTo>
                    <a:pt x="86280" y="32359"/>
                  </a:lnTo>
                  <a:lnTo>
                    <a:pt x="87768" y="37752"/>
                  </a:lnTo>
                  <a:lnTo>
                    <a:pt x="89752" y="39775"/>
                  </a:lnTo>
                  <a:lnTo>
                    <a:pt x="90247" y="47191"/>
                  </a:lnTo>
                  <a:lnTo>
                    <a:pt x="91239" y="53258"/>
                  </a:lnTo>
                  <a:lnTo>
                    <a:pt x="93223" y="59325"/>
                  </a:lnTo>
                  <a:lnTo>
                    <a:pt x="93223" y="60000"/>
                  </a:lnTo>
                  <a:lnTo>
                    <a:pt x="93223" y="68764"/>
                  </a:lnTo>
                  <a:lnTo>
                    <a:pt x="93223" y="80898"/>
                  </a:lnTo>
                  <a:lnTo>
                    <a:pt x="95206" y="93707"/>
                  </a:lnTo>
                  <a:lnTo>
                    <a:pt x="95206" y="98426"/>
                  </a:lnTo>
                  <a:lnTo>
                    <a:pt x="97190" y="102471"/>
                  </a:lnTo>
                  <a:lnTo>
                    <a:pt x="95206" y="106516"/>
                  </a:lnTo>
                  <a:lnTo>
                    <a:pt x="95702" y="108539"/>
                  </a:lnTo>
                  <a:lnTo>
                    <a:pt x="92231" y="115280"/>
                  </a:lnTo>
                  <a:lnTo>
                    <a:pt x="95702" y="113258"/>
                  </a:lnTo>
                  <a:lnTo>
                    <a:pt x="98181" y="111910"/>
                  </a:lnTo>
                  <a:lnTo>
                    <a:pt x="101157" y="109213"/>
                  </a:lnTo>
                  <a:lnTo>
                    <a:pt x="102148" y="107865"/>
                  </a:lnTo>
                  <a:lnTo>
                    <a:pt x="105123" y="107191"/>
                  </a:lnTo>
                  <a:lnTo>
                    <a:pt x="107603" y="106516"/>
                  </a:lnTo>
                  <a:lnTo>
                    <a:pt x="108595" y="105168"/>
                  </a:lnTo>
                  <a:lnTo>
                    <a:pt x="111570" y="103146"/>
                  </a:lnTo>
                  <a:lnTo>
                    <a:pt x="114049" y="99101"/>
                  </a:lnTo>
                  <a:lnTo>
                    <a:pt x="111570" y="105842"/>
                  </a:lnTo>
                  <a:lnTo>
                    <a:pt x="114049" y="104494"/>
                  </a:lnTo>
                  <a:lnTo>
                    <a:pt x="115537" y="101797"/>
                  </a:lnTo>
                  <a:lnTo>
                    <a:pt x="117024" y="101123"/>
                  </a:lnTo>
                  <a:lnTo>
                    <a:pt x="119008" y="100449"/>
                  </a:lnTo>
                  <a:lnTo>
                    <a:pt x="120000" y="100449"/>
                  </a:lnTo>
                  <a:lnTo>
                    <a:pt x="115537" y="105842"/>
                  </a:lnTo>
                  <a:lnTo>
                    <a:pt x="111570" y="109887"/>
                  </a:lnTo>
                  <a:lnTo>
                    <a:pt x="108595" y="111910"/>
                  </a:lnTo>
                  <a:lnTo>
                    <a:pt x="106115" y="115280"/>
                  </a:lnTo>
                  <a:lnTo>
                    <a:pt x="102148" y="116629"/>
                  </a:lnTo>
                  <a:lnTo>
                    <a:pt x="97685" y="118651"/>
                  </a:lnTo>
                  <a:lnTo>
                    <a:pt x="93719" y="120000"/>
                  </a:lnTo>
                  <a:lnTo>
                    <a:pt x="91239" y="117977"/>
                  </a:lnTo>
                  <a:lnTo>
                    <a:pt x="90247" y="115280"/>
                  </a:lnTo>
                  <a:lnTo>
                    <a:pt x="90247" y="112584"/>
                  </a:lnTo>
                  <a:lnTo>
                    <a:pt x="89256" y="111235"/>
                  </a:lnTo>
                  <a:lnTo>
                    <a:pt x="82809" y="108539"/>
                  </a:lnTo>
                  <a:lnTo>
                    <a:pt x="76859" y="106516"/>
                  </a:lnTo>
                  <a:lnTo>
                    <a:pt x="77851" y="103146"/>
                  </a:lnTo>
                  <a:lnTo>
                    <a:pt x="76363" y="101797"/>
                  </a:lnTo>
                  <a:lnTo>
                    <a:pt x="74876" y="101797"/>
                  </a:lnTo>
                  <a:lnTo>
                    <a:pt x="73388" y="101123"/>
                  </a:lnTo>
                  <a:lnTo>
                    <a:pt x="71404" y="96404"/>
                  </a:lnTo>
                  <a:lnTo>
                    <a:pt x="69421" y="93033"/>
                  </a:lnTo>
                  <a:lnTo>
                    <a:pt x="65454" y="89662"/>
                  </a:lnTo>
                  <a:lnTo>
                    <a:pt x="991" y="105168"/>
                  </a:lnTo>
                  <a:lnTo>
                    <a:pt x="0" y="98426"/>
                  </a:lnTo>
                  <a:close/>
                </a:path>
              </a:pathLst>
            </a:custGeom>
            <a:solidFill>
              <a:srgbClr val="D8D8D8"/>
            </a:solidFill>
            <a:ln w="9525" cap="flat" cmpd="sng">
              <a:solidFill>
                <a:srgbClr val="FFFFFF"/>
              </a:solidFill>
              <a:prstDash val="solid"/>
              <a:miter lim="8000"/>
              <a:headEnd type="none" w="sm" len="sm"/>
              <a:tailEnd type="none" w="sm" len="sm"/>
            </a:ln>
          </p:spPr>
          <p:txBody>
            <a:bodyPr spcFirstLastPara="1" wrap="square" lIns="62850" tIns="31400" rIns="62850" bIns="31400" anchor="t" anchorCtr="0">
              <a:noAutofit/>
            </a:bodyPr>
            <a:lstStyle/>
            <a:p>
              <a:pPr marL="0" marR="0" lvl="0" indent="0" algn="l" rtl="0">
                <a:spcBef>
                  <a:spcPts val="0"/>
                </a:spcBef>
                <a:spcAft>
                  <a:spcPts val="0"/>
                </a:spcAft>
                <a:buNone/>
              </a:pPr>
              <a:endParaRPr sz="2500">
                <a:solidFill>
                  <a:srgbClr val="7F7F7F"/>
                </a:solidFill>
                <a:latin typeface="Calibri"/>
                <a:ea typeface="Calibri"/>
                <a:cs typeface="Calibri"/>
                <a:sym typeface="Calibri"/>
              </a:endParaRPr>
            </a:p>
          </p:txBody>
        </p:sp>
        <p:sp>
          <p:nvSpPr>
            <p:cNvPr id="171" name="Google Shape;171;p19"/>
            <p:cNvSpPr/>
            <p:nvPr/>
          </p:nvSpPr>
          <p:spPr>
            <a:xfrm>
              <a:off x="7792485" y="1982680"/>
              <a:ext cx="94500" cy="170400"/>
            </a:xfrm>
            <a:custGeom>
              <a:avLst/>
              <a:gdLst/>
              <a:ahLst/>
              <a:cxnLst/>
              <a:rect l="l" t="t" r="r" b="b"/>
              <a:pathLst>
                <a:path w="120000" h="120000" extrusionOk="0">
                  <a:moveTo>
                    <a:pt x="0" y="27326"/>
                  </a:moveTo>
                  <a:lnTo>
                    <a:pt x="4285" y="33267"/>
                  </a:lnTo>
                  <a:lnTo>
                    <a:pt x="10714" y="41584"/>
                  </a:lnTo>
                  <a:lnTo>
                    <a:pt x="17142" y="42772"/>
                  </a:lnTo>
                  <a:lnTo>
                    <a:pt x="23571" y="52277"/>
                  </a:lnTo>
                  <a:lnTo>
                    <a:pt x="17142" y="54653"/>
                  </a:lnTo>
                  <a:lnTo>
                    <a:pt x="14999" y="62970"/>
                  </a:lnTo>
                  <a:lnTo>
                    <a:pt x="23571" y="71287"/>
                  </a:lnTo>
                  <a:lnTo>
                    <a:pt x="29999" y="80792"/>
                  </a:lnTo>
                  <a:lnTo>
                    <a:pt x="38571" y="84356"/>
                  </a:lnTo>
                  <a:lnTo>
                    <a:pt x="40714" y="97425"/>
                  </a:lnTo>
                  <a:lnTo>
                    <a:pt x="44999" y="108118"/>
                  </a:lnTo>
                  <a:lnTo>
                    <a:pt x="53571" y="118811"/>
                  </a:lnTo>
                  <a:lnTo>
                    <a:pt x="53571" y="120000"/>
                  </a:lnTo>
                  <a:lnTo>
                    <a:pt x="100714" y="116435"/>
                  </a:lnTo>
                  <a:lnTo>
                    <a:pt x="96428" y="108118"/>
                  </a:lnTo>
                  <a:lnTo>
                    <a:pt x="98571" y="97425"/>
                  </a:lnTo>
                  <a:lnTo>
                    <a:pt x="96428" y="84356"/>
                  </a:lnTo>
                  <a:lnTo>
                    <a:pt x="94285" y="71287"/>
                  </a:lnTo>
                  <a:lnTo>
                    <a:pt x="100714" y="53465"/>
                  </a:lnTo>
                  <a:lnTo>
                    <a:pt x="100714" y="38019"/>
                  </a:lnTo>
                  <a:lnTo>
                    <a:pt x="119999" y="29702"/>
                  </a:lnTo>
                  <a:lnTo>
                    <a:pt x="119999" y="24950"/>
                  </a:lnTo>
                  <a:lnTo>
                    <a:pt x="113571" y="20198"/>
                  </a:lnTo>
                  <a:lnTo>
                    <a:pt x="113571" y="14257"/>
                  </a:lnTo>
                  <a:lnTo>
                    <a:pt x="113571" y="4752"/>
                  </a:lnTo>
                  <a:lnTo>
                    <a:pt x="107142" y="0"/>
                  </a:lnTo>
                  <a:lnTo>
                    <a:pt x="92142" y="2376"/>
                  </a:lnTo>
                  <a:lnTo>
                    <a:pt x="77142" y="4752"/>
                  </a:lnTo>
                  <a:lnTo>
                    <a:pt x="47142" y="7128"/>
                  </a:lnTo>
                  <a:lnTo>
                    <a:pt x="32142" y="9504"/>
                  </a:lnTo>
                  <a:lnTo>
                    <a:pt x="10714" y="14257"/>
                  </a:lnTo>
                  <a:lnTo>
                    <a:pt x="0" y="14257"/>
                  </a:lnTo>
                  <a:lnTo>
                    <a:pt x="0" y="20198"/>
                  </a:lnTo>
                  <a:lnTo>
                    <a:pt x="0" y="27326"/>
                  </a:lnTo>
                  <a:close/>
                </a:path>
              </a:pathLst>
            </a:custGeom>
            <a:solidFill>
              <a:srgbClr val="D8D8D8"/>
            </a:solidFill>
            <a:ln w="9525" cap="flat" cmpd="sng">
              <a:solidFill>
                <a:srgbClr val="FFFFFF"/>
              </a:solidFill>
              <a:prstDash val="solid"/>
              <a:miter lim="8000"/>
              <a:headEnd type="none" w="sm" len="sm"/>
              <a:tailEnd type="none" w="sm" len="sm"/>
            </a:ln>
          </p:spPr>
          <p:txBody>
            <a:bodyPr spcFirstLastPara="1" wrap="square" lIns="62850" tIns="31400" rIns="62850" bIns="31400" anchor="t" anchorCtr="0">
              <a:noAutofit/>
            </a:bodyPr>
            <a:lstStyle/>
            <a:p>
              <a:pPr marL="0" marR="0" lvl="0" indent="0" algn="l" rtl="0">
                <a:spcBef>
                  <a:spcPts val="0"/>
                </a:spcBef>
                <a:spcAft>
                  <a:spcPts val="0"/>
                </a:spcAft>
                <a:buNone/>
              </a:pPr>
              <a:endParaRPr sz="2500">
                <a:solidFill>
                  <a:srgbClr val="7F7F7F"/>
                </a:solidFill>
                <a:latin typeface="Calibri"/>
                <a:ea typeface="Calibri"/>
                <a:cs typeface="Calibri"/>
                <a:sym typeface="Calibri"/>
              </a:endParaRPr>
            </a:p>
          </p:txBody>
        </p:sp>
        <p:sp>
          <p:nvSpPr>
            <p:cNvPr id="172" name="Google Shape;172;p19"/>
            <p:cNvSpPr/>
            <p:nvPr/>
          </p:nvSpPr>
          <p:spPr>
            <a:xfrm>
              <a:off x="7866689" y="1960756"/>
              <a:ext cx="84300" cy="187200"/>
            </a:xfrm>
            <a:custGeom>
              <a:avLst/>
              <a:gdLst/>
              <a:ahLst/>
              <a:cxnLst/>
              <a:rect l="l" t="t" r="r" b="b"/>
              <a:pathLst>
                <a:path w="120000" h="120000" extrusionOk="0">
                  <a:moveTo>
                    <a:pt x="43200" y="0"/>
                  </a:moveTo>
                  <a:lnTo>
                    <a:pt x="33600" y="1081"/>
                  </a:lnTo>
                  <a:lnTo>
                    <a:pt x="21600" y="1081"/>
                  </a:lnTo>
                  <a:lnTo>
                    <a:pt x="21600" y="6486"/>
                  </a:lnTo>
                  <a:lnTo>
                    <a:pt x="19200" y="9729"/>
                  </a:lnTo>
                  <a:lnTo>
                    <a:pt x="14400" y="14054"/>
                  </a:lnTo>
                  <a:lnTo>
                    <a:pt x="21600" y="18378"/>
                  </a:lnTo>
                  <a:lnTo>
                    <a:pt x="21600" y="27027"/>
                  </a:lnTo>
                  <a:lnTo>
                    <a:pt x="21600" y="32432"/>
                  </a:lnTo>
                  <a:lnTo>
                    <a:pt x="28800" y="36756"/>
                  </a:lnTo>
                  <a:lnTo>
                    <a:pt x="28800" y="41081"/>
                  </a:lnTo>
                  <a:lnTo>
                    <a:pt x="7200" y="48648"/>
                  </a:lnTo>
                  <a:lnTo>
                    <a:pt x="7200" y="62702"/>
                  </a:lnTo>
                  <a:lnTo>
                    <a:pt x="0" y="78918"/>
                  </a:lnTo>
                  <a:lnTo>
                    <a:pt x="2400" y="90810"/>
                  </a:lnTo>
                  <a:lnTo>
                    <a:pt x="4800" y="102702"/>
                  </a:lnTo>
                  <a:lnTo>
                    <a:pt x="2400" y="112432"/>
                  </a:lnTo>
                  <a:lnTo>
                    <a:pt x="7200" y="120000"/>
                  </a:lnTo>
                  <a:lnTo>
                    <a:pt x="96000" y="110270"/>
                  </a:lnTo>
                  <a:lnTo>
                    <a:pt x="98400" y="104864"/>
                  </a:lnTo>
                  <a:lnTo>
                    <a:pt x="117600" y="101621"/>
                  </a:lnTo>
                  <a:lnTo>
                    <a:pt x="115200" y="98378"/>
                  </a:lnTo>
                  <a:lnTo>
                    <a:pt x="120000" y="89729"/>
                  </a:lnTo>
                  <a:lnTo>
                    <a:pt x="120000" y="89729"/>
                  </a:lnTo>
                  <a:lnTo>
                    <a:pt x="98400" y="81081"/>
                  </a:lnTo>
                  <a:lnTo>
                    <a:pt x="43200" y="0"/>
                  </a:lnTo>
                  <a:close/>
                </a:path>
              </a:pathLst>
            </a:custGeom>
            <a:solidFill>
              <a:srgbClr val="D8D8D8"/>
            </a:solidFill>
            <a:ln w="9525" cap="flat" cmpd="sng">
              <a:solidFill>
                <a:srgbClr val="FFFFFF"/>
              </a:solidFill>
              <a:prstDash val="solid"/>
              <a:miter lim="8000"/>
              <a:headEnd type="none" w="sm" len="sm"/>
              <a:tailEnd type="none" w="sm" len="sm"/>
            </a:ln>
          </p:spPr>
          <p:txBody>
            <a:bodyPr spcFirstLastPara="1" wrap="square" lIns="62850" tIns="31400" rIns="62850" bIns="31400" anchor="t" anchorCtr="0">
              <a:noAutofit/>
            </a:bodyPr>
            <a:lstStyle/>
            <a:p>
              <a:pPr marL="0" marR="0" lvl="0" indent="0" algn="l" rtl="0">
                <a:spcBef>
                  <a:spcPts val="0"/>
                </a:spcBef>
                <a:spcAft>
                  <a:spcPts val="0"/>
                </a:spcAft>
                <a:buNone/>
              </a:pPr>
              <a:endParaRPr sz="2500">
                <a:solidFill>
                  <a:srgbClr val="7F7F7F"/>
                </a:solidFill>
                <a:latin typeface="Calibri"/>
                <a:ea typeface="Calibri"/>
                <a:cs typeface="Calibri"/>
                <a:sym typeface="Calibri"/>
              </a:endParaRPr>
            </a:p>
          </p:txBody>
        </p:sp>
        <p:sp>
          <p:nvSpPr>
            <p:cNvPr id="173" name="Google Shape;173;p19"/>
            <p:cNvSpPr/>
            <p:nvPr/>
          </p:nvSpPr>
          <p:spPr>
            <a:xfrm>
              <a:off x="7834647" y="2188425"/>
              <a:ext cx="94500" cy="86100"/>
            </a:xfrm>
            <a:custGeom>
              <a:avLst/>
              <a:gdLst/>
              <a:ahLst/>
              <a:cxnLst/>
              <a:rect l="l" t="t" r="r" b="b"/>
              <a:pathLst>
                <a:path w="120000" h="120000" extrusionOk="0">
                  <a:moveTo>
                    <a:pt x="8571" y="68235"/>
                  </a:moveTo>
                  <a:lnTo>
                    <a:pt x="8571" y="84705"/>
                  </a:lnTo>
                  <a:lnTo>
                    <a:pt x="17142" y="98823"/>
                  </a:lnTo>
                  <a:lnTo>
                    <a:pt x="8571" y="112941"/>
                  </a:lnTo>
                  <a:lnTo>
                    <a:pt x="10714" y="120000"/>
                  </a:lnTo>
                  <a:lnTo>
                    <a:pt x="19285" y="117647"/>
                  </a:lnTo>
                  <a:lnTo>
                    <a:pt x="27857" y="105882"/>
                  </a:lnTo>
                  <a:lnTo>
                    <a:pt x="32142" y="103529"/>
                  </a:lnTo>
                  <a:lnTo>
                    <a:pt x="42857" y="91764"/>
                  </a:lnTo>
                  <a:lnTo>
                    <a:pt x="53571" y="84705"/>
                  </a:lnTo>
                  <a:lnTo>
                    <a:pt x="70714" y="84705"/>
                  </a:lnTo>
                  <a:lnTo>
                    <a:pt x="79285" y="80000"/>
                  </a:lnTo>
                  <a:lnTo>
                    <a:pt x="83571" y="75294"/>
                  </a:lnTo>
                  <a:lnTo>
                    <a:pt x="94285" y="70588"/>
                  </a:lnTo>
                  <a:lnTo>
                    <a:pt x="104999" y="65882"/>
                  </a:lnTo>
                  <a:lnTo>
                    <a:pt x="117857" y="65882"/>
                  </a:lnTo>
                  <a:lnTo>
                    <a:pt x="119999" y="61176"/>
                  </a:lnTo>
                  <a:lnTo>
                    <a:pt x="107142" y="0"/>
                  </a:lnTo>
                  <a:lnTo>
                    <a:pt x="51428" y="11764"/>
                  </a:lnTo>
                  <a:lnTo>
                    <a:pt x="0" y="21176"/>
                  </a:lnTo>
                  <a:lnTo>
                    <a:pt x="0" y="23529"/>
                  </a:lnTo>
                  <a:lnTo>
                    <a:pt x="8571" y="68235"/>
                  </a:lnTo>
                  <a:close/>
                </a:path>
              </a:pathLst>
            </a:custGeom>
            <a:solidFill>
              <a:srgbClr val="D8D8D8"/>
            </a:solidFill>
            <a:ln w="9525" cap="flat" cmpd="sng">
              <a:solidFill>
                <a:srgbClr val="FFFFFF"/>
              </a:solidFill>
              <a:prstDash val="solid"/>
              <a:miter lim="8000"/>
              <a:headEnd type="none" w="sm" len="sm"/>
              <a:tailEnd type="none" w="sm" len="sm"/>
            </a:ln>
          </p:spPr>
          <p:txBody>
            <a:bodyPr spcFirstLastPara="1" wrap="square" lIns="62850" tIns="31400" rIns="62850" bIns="31400" anchor="t" anchorCtr="0">
              <a:noAutofit/>
            </a:bodyPr>
            <a:lstStyle/>
            <a:p>
              <a:pPr marL="0" marR="0" lvl="0" indent="0" algn="l" rtl="0">
                <a:spcBef>
                  <a:spcPts val="0"/>
                </a:spcBef>
                <a:spcAft>
                  <a:spcPts val="0"/>
                </a:spcAft>
                <a:buNone/>
              </a:pPr>
              <a:endParaRPr sz="2500">
                <a:solidFill>
                  <a:srgbClr val="7F7F7F"/>
                </a:solidFill>
                <a:latin typeface="Calibri"/>
                <a:ea typeface="Calibri"/>
                <a:cs typeface="Calibri"/>
                <a:sym typeface="Calibri"/>
              </a:endParaRPr>
            </a:p>
          </p:txBody>
        </p:sp>
        <p:sp>
          <p:nvSpPr>
            <p:cNvPr id="174" name="Google Shape;174;p19"/>
            <p:cNvSpPr/>
            <p:nvPr/>
          </p:nvSpPr>
          <p:spPr>
            <a:xfrm>
              <a:off x="7918970" y="2179992"/>
              <a:ext cx="40500" cy="52200"/>
            </a:xfrm>
            <a:custGeom>
              <a:avLst/>
              <a:gdLst/>
              <a:ahLst/>
              <a:cxnLst/>
              <a:rect l="l" t="t" r="r" b="b"/>
              <a:pathLst>
                <a:path w="120000" h="120000" extrusionOk="0">
                  <a:moveTo>
                    <a:pt x="115000" y="58064"/>
                  </a:moveTo>
                  <a:lnTo>
                    <a:pt x="105000" y="50322"/>
                  </a:lnTo>
                  <a:lnTo>
                    <a:pt x="105000" y="46451"/>
                  </a:lnTo>
                  <a:lnTo>
                    <a:pt x="90000" y="42580"/>
                  </a:lnTo>
                  <a:lnTo>
                    <a:pt x="80000" y="38709"/>
                  </a:lnTo>
                  <a:lnTo>
                    <a:pt x="80000" y="27096"/>
                  </a:lnTo>
                  <a:lnTo>
                    <a:pt x="65000" y="19354"/>
                  </a:lnTo>
                  <a:lnTo>
                    <a:pt x="50000" y="0"/>
                  </a:lnTo>
                  <a:lnTo>
                    <a:pt x="0" y="19354"/>
                  </a:lnTo>
                  <a:lnTo>
                    <a:pt x="30000" y="120000"/>
                  </a:lnTo>
                  <a:lnTo>
                    <a:pt x="40000" y="112258"/>
                  </a:lnTo>
                  <a:lnTo>
                    <a:pt x="50000" y="108387"/>
                  </a:lnTo>
                  <a:lnTo>
                    <a:pt x="70000" y="100645"/>
                  </a:lnTo>
                  <a:lnTo>
                    <a:pt x="70000" y="89032"/>
                  </a:lnTo>
                  <a:lnTo>
                    <a:pt x="70000" y="85161"/>
                  </a:lnTo>
                  <a:lnTo>
                    <a:pt x="70000" y="77419"/>
                  </a:lnTo>
                  <a:lnTo>
                    <a:pt x="70000" y="65806"/>
                  </a:lnTo>
                  <a:lnTo>
                    <a:pt x="70000" y="58064"/>
                  </a:lnTo>
                  <a:lnTo>
                    <a:pt x="70000" y="54193"/>
                  </a:lnTo>
                  <a:lnTo>
                    <a:pt x="75000" y="50322"/>
                  </a:lnTo>
                  <a:lnTo>
                    <a:pt x="80000" y="50322"/>
                  </a:lnTo>
                  <a:lnTo>
                    <a:pt x="95000" y="54193"/>
                  </a:lnTo>
                  <a:lnTo>
                    <a:pt x="95000" y="61935"/>
                  </a:lnTo>
                  <a:lnTo>
                    <a:pt x="105000" y="77419"/>
                  </a:lnTo>
                  <a:lnTo>
                    <a:pt x="105000" y="81290"/>
                  </a:lnTo>
                  <a:lnTo>
                    <a:pt x="110000" y="85161"/>
                  </a:lnTo>
                  <a:lnTo>
                    <a:pt x="120000" y="81290"/>
                  </a:lnTo>
                  <a:lnTo>
                    <a:pt x="120000" y="77419"/>
                  </a:lnTo>
                  <a:lnTo>
                    <a:pt x="120000" y="73548"/>
                  </a:lnTo>
                  <a:lnTo>
                    <a:pt x="115000" y="58064"/>
                  </a:lnTo>
                  <a:close/>
                </a:path>
              </a:pathLst>
            </a:custGeom>
            <a:solidFill>
              <a:srgbClr val="D8D8D8"/>
            </a:solidFill>
            <a:ln w="9525" cap="flat" cmpd="sng">
              <a:solidFill>
                <a:srgbClr val="FFFFFF"/>
              </a:solidFill>
              <a:prstDash val="solid"/>
              <a:miter lim="8000"/>
              <a:headEnd type="none" w="sm" len="sm"/>
              <a:tailEnd type="none" w="sm" len="sm"/>
            </a:ln>
          </p:spPr>
          <p:txBody>
            <a:bodyPr spcFirstLastPara="1" wrap="square" lIns="62850" tIns="31400" rIns="62850" bIns="31400" anchor="t" anchorCtr="0">
              <a:noAutofit/>
            </a:bodyPr>
            <a:lstStyle/>
            <a:p>
              <a:pPr marL="0" marR="0" lvl="0" indent="0" algn="l" rtl="0">
                <a:spcBef>
                  <a:spcPts val="0"/>
                </a:spcBef>
                <a:spcAft>
                  <a:spcPts val="0"/>
                </a:spcAft>
                <a:buNone/>
              </a:pPr>
              <a:endParaRPr sz="2500">
                <a:solidFill>
                  <a:srgbClr val="7F7F7F"/>
                </a:solidFill>
                <a:latin typeface="Calibri"/>
                <a:ea typeface="Calibri"/>
                <a:cs typeface="Calibri"/>
                <a:sym typeface="Calibri"/>
              </a:endParaRPr>
            </a:p>
          </p:txBody>
        </p:sp>
        <p:sp>
          <p:nvSpPr>
            <p:cNvPr id="175" name="Google Shape;175;p19"/>
            <p:cNvSpPr/>
            <p:nvPr/>
          </p:nvSpPr>
          <p:spPr>
            <a:xfrm>
              <a:off x="7834647" y="2119281"/>
              <a:ext cx="183900" cy="92700"/>
            </a:xfrm>
            <a:custGeom>
              <a:avLst/>
              <a:gdLst/>
              <a:ahLst/>
              <a:cxnLst/>
              <a:rect l="l" t="t" r="r" b="b"/>
              <a:pathLst>
                <a:path w="120000" h="120000" extrusionOk="0">
                  <a:moveTo>
                    <a:pt x="117798" y="76363"/>
                  </a:moveTo>
                  <a:lnTo>
                    <a:pt x="115596" y="69818"/>
                  </a:lnTo>
                  <a:lnTo>
                    <a:pt x="114495" y="67636"/>
                  </a:lnTo>
                  <a:lnTo>
                    <a:pt x="111192" y="63272"/>
                  </a:lnTo>
                  <a:lnTo>
                    <a:pt x="107889" y="58909"/>
                  </a:lnTo>
                  <a:lnTo>
                    <a:pt x="106788" y="54545"/>
                  </a:lnTo>
                  <a:lnTo>
                    <a:pt x="105688" y="58909"/>
                  </a:lnTo>
                  <a:lnTo>
                    <a:pt x="106788" y="63272"/>
                  </a:lnTo>
                  <a:lnTo>
                    <a:pt x="110091" y="69818"/>
                  </a:lnTo>
                  <a:lnTo>
                    <a:pt x="112293" y="76363"/>
                  </a:lnTo>
                  <a:lnTo>
                    <a:pt x="108990" y="78545"/>
                  </a:lnTo>
                  <a:lnTo>
                    <a:pt x="104587" y="78545"/>
                  </a:lnTo>
                  <a:lnTo>
                    <a:pt x="97981" y="85090"/>
                  </a:lnTo>
                  <a:lnTo>
                    <a:pt x="96880" y="80727"/>
                  </a:lnTo>
                  <a:lnTo>
                    <a:pt x="95779" y="78545"/>
                  </a:lnTo>
                  <a:lnTo>
                    <a:pt x="93577" y="76363"/>
                  </a:lnTo>
                  <a:lnTo>
                    <a:pt x="90275" y="72000"/>
                  </a:lnTo>
                  <a:lnTo>
                    <a:pt x="89174" y="69818"/>
                  </a:lnTo>
                  <a:lnTo>
                    <a:pt x="90275" y="65454"/>
                  </a:lnTo>
                  <a:lnTo>
                    <a:pt x="89174" y="58909"/>
                  </a:lnTo>
                  <a:lnTo>
                    <a:pt x="84770" y="52363"/>
                  </a:lnTo>
                  <a:lnTo>
                    <a:pt x="80366" y="48000"/>
                  </a:lnTo>
                  <a:lnTo>
                    <a:pt x="78165" y="48000"/>
                  </a:lnTo>
                  <a:lnTo>
                    <a:pt x="75963" y="48000"/>
                  </a:lnTo>
                  <a:lnTo>
                    <a:pt x="74862" y="43636"/>
                  </a:lnTo>
                  <a:lnTo>
                    <a:pt x="74862" y="34909"/>
                  </a:lnTo>
                  <a:lnTo>
                    <a:pt x="77064" y="30545"/>
                  </a:lnTo>
                  <a:lnTo>
                    <a:pt x="78165" y="28363"/>
                  </a:lnTo>
                  <a:lnTo>
                    <a:pt x="80366" y="24000"/>
                  </a:lnTo>
                  <a:lnTo>
                    <a:pt x="84770" y="19636"/>
                  </a:lnTo>
                  <a:lnTo>
                    <a:pt x="84770" y="17454"/>
                  </a:lnTo>
                  <a:lnTo>
                    <a:pt x="83669" y="13090"/>
                  </a:lnTo>
                  <a:lnTo>
                    <a:pt x="80366" y="13090"/>
                  </a:lnTo>
                  <a:lnTo>
                    <a:pt x="78165" y="13090"/>
                  </a:lnTo>
                  <a:lnTo>
                    <a:pt x="77064" y="6545"/>
                  </a:lnTo>
                  <a:lnTo>
                    <a:pt x="74862" y="0"/>
                  </a:lnTo>
                  <a:lnTo>
                    <a:pt x="66055" y="6545"/>
                  </a:lnTo>
                  <a:lnTo>
                    <a:pt x="64954" y="17454"/>
                  </a:lnTo>
                  <a:lnTo>
                    <a:pt x="24220" y="37090"/>
                  </a:lnTo>
                  <a:lnTo>
                    <a:pt x="0" y="43636"/>
                  </a:lnTo>
                  <a:lnTo>
                    <a:pt x="0" y="72000"/>
                  </a:lnTo>
                  <a:lnTo>
                    <a:pt x="0" y="109090"/>
                  </a:lnTo>
                  <a:lnTo>
                    <a:pt x="26422" y="100363"/>
                  </a:lnTo>
                  <a:lnTo>
                    <a:pt x="55045" y="89454"/>
                  </a:lnTo>
                  <a:lnTo>
                    <a:pt x="66055" y="78545"/>
                  </a:lnTo>
                  <a:lnTo>
                    <a:pt x="69357" y="89454"/>
                  </a:lnTo>
                  <a:lnTo>
                    <a:pt x="72660" y="93818"/>
                  </a:lnTo>
                  <a:lnTo>
                    <a:pt x="72660" y="100363"/>
                  </a:lnTo>
                  <a:lnTo>
                    <a:pt x="74862" y="102545"/>
                  </a:lnTo>
                  <a:lnTo>
                    <a:pt x="78165" y="104727"/>
                  </a:lnTo>
                  <a:lnTo>
                    <a:pt x="78165" y="106909"/>
                  </a:lnTo>
                  <a:lnTo>
                    <a:pt x="80366" y="111272"/>
                  </a:lnTo>
                  <a:lnTo>
                    <a:pt x="81467" y="120000"/>
                  </a:lnTo>
                  <a:lnTo>
                    <a:pt x="81467" y="120000"/>
                  </a:lnTo>
                  <a:lnTo>
                    <a:pt x="83669" y="120000"/>
                  </a:lnTo>
                  <a:lnTo>
                    <a:pt x="84770" y="120000"/>
                  </a:lnTo>
                  <a:lnTo>
                    <a:pt x="86972" y="115636"/>
                  </a:lnTo>
                  <a:lnTo>
                    <a:pt x="86972" y="106909"/>
                  </a:lnTo>
                  <a:lnTo>
                    <a:pt x="90275" y="102545"/>
                  </a:lnTo>
                  <a:lnTo>
                    <a:pt x="90275" y="98181"/>
                  </a:lnTo>
                  <a:lnTo>
                    <a:pt x="93577" y="93818"/>
                  </a:lnTo>
                  <a:lnTo>
                    <a:pt x="94678" y="100363"/>
                  </a:lnTo>
                  <a:lnTo>
                    <a:pt x="95779" y="106909"/>
                  </a:lnTo>
                  <a:lnTo>
                    <a:pt x="95779" y="111272"/>
                  </a:lnTo>
                  <a:lnTo>
                    <a:pt x="99082" y="106909"/>
                  </a:lnTo>
                  <a:lnTo>
                    <a:pt x="101284" y="102545"/>
                  </a:lnTo>
                  <a:lnTo>
                    <a:pt x="101284" y="98181"/>
                  </a:lnTo>
                  <a:lnTo>
                    <a:pt x="103486" y="98181"/>
                  </a:lnTo>
                  <a:lnTo>
                    <a:pt x="106788" y="93818"/>
                  </a:lnTo>
                  <a:lnTo>
                    <a:pt x="111192" y="93818"/>
                  </a:lnTo>
                  <a:lnTo>
                    <a:pt x="113394" y="89454"/>
                  </a:lnTo>
                  <a:lnTo>
                    <a:pt x="116697" y="87272"/>
                  </a:lnTo>
                  <a:lnTo>
                    <a:pt x="118899" y="82909"/>
                  </a:lnTo>
                  <a:lnTo>
                    <a:pt x="120000" y="78545"/>
                  </a:lnTo>
                  <a:lnTo>
                    <a:pt x="117798" y="76363"/>
                  </a:lnTo>
                  <a:close/>
                </a:path>
              </a:pathLst>
            </a:custGeom>
            <a:solidFill>
              <a:srgbClr val="D8D8D8"/>
            </a:solidFill>
            <a:ln w="9525" cap="flat" cmpd="sng">
              <a:solidFill>
                <a:srgbClr val="FFFFFF"/>
              </a:solidFill>
              <a:prstDash val="solid"/>
              <a:miter lim="8000"/>
              <a:headEnd type="none" w="sm" len="sm"/>
              <a:tailEnd type="none" w="sm" len="sm"/>
            </a:ln>
          </p:spPr>
          <p:txBody>
            <a:bodyPr spcFirstLastPara="1" wrap="square" lIns="62850" tIns="31400" rIns="62850" bIns="31400" anchor="t" anchorCtr="0">
              <a:noAutofit/>
            </a:bodyPr>
            <a:lstStyle/>
            <a:p>
              <a:pPr marL="0" marR="0" lvl="0" indent="0" algn="l" rtl="0">
                <a:spcBef>
                  <a:spcPts val="0"/>
                </a:spcBef>
                <a:spcAft>
                  <a:spcPts val="0"/>
                </a:spcAft>
                <a:buNone/>
              </a:pPr>
              <a:endParaRPr sz="2500">
                <a:solidFill>
                  <a:srgbClr val="7F7F7F"/>
                </a:solidFill>
                <a:latin typeface="Calibri"/>
                <a:ea typeface="Calibri"/>
                <a:cs typeface="Calibri"/>
                <a:sym typeface="Calibri"/>
              </a:endParaRPr>
            </a:p>
          </p:txBody>
        </p:sp>
        <p:sp>
          <p:nvSpPr>
            <p:cNvPr id="176" name="Google Shape;176;p19"/>
            <p:cNvSpPr/>
            <p:nvPr/>
          </p:nvSpPr>
          <p:spPr>
            <a:xfrm>
              <a:off x="7976309" y="2205290"/>
              <a:ext cx="16800" cy="11700"/>
            </a:xfrm>
            <a:custGeom>
              <a:avLst/>
              <a:gdLst/>
              <a:ahLst/>
              <a:cxnLst/>
              <a:rect l="l" t="t" r="r" b="b"/>
              <a:pathLst>
                <a:path w="120000" h="120000" extrusionOk="0">
                  <a:moveTo>
                    <a:pt x="30000" y="120000"/>
                  </a:moveTo>
                  <a:cubicBezTo>
                    <a:pt x="70000" y="120000"/>
                    <a:pt x="70000" y="120000"/>
                    <a:pt x="70000" y="120000"/>
                  </a:cubicBezTo>
                  <a:cubicBezTo>
                    <a:pt x="100000" y="80000"/>
                    <a:pt x="100000" y="80000"/>
                    <a:pt x="100000" y="80000"/>
                  </a:cubicBezTo>
                  <a:cubicBezTo>
                    <a:pt x="120000" y="53333"/>
                    <a:pt x="120000" y="53333"/>
                    <a:pt x="120000" y="53333"/>
                  </a:cubicBezTo>
                  <a:cubicBezTo>
                    <a:pt x="80000" y="26666"/>
                    <a:pt x="80000" y="26666"/>
                    <a:pt x="80000" y="26666"/>
                  </a:cubicBezTo>
                  <a:cubicBezTo>
                    <a:pt x="80000" y="26666"/>
                    <a:pt x="50000" y="0"/>
                    <a:pt x="40000" y="13333"/>
                  </a:cubicBezTo>
                  <a:cubicBezTo>
                    <a:pt x="40000" y="26666"/>
                    <a:pt x="0" y="93333"/>
                    <a:pt x="0" y="93333"/>
                  </a:cubicBezTo>
                  <a:lnTo>
                    <a:pt x="30000" y="120000"/>
                  </a:lnTo>
                  <a:close/>
                </a:path>
              </a:pathLst>
            </a:custGeom>
            <a:solidFill>
              <a:srgbClr val="D8D8D8"/>
            </a:solidFill>
            <a:ln w="9525" cap="flat" cmpd="sng">
              <a:solidFill>
                <a:srgbClr val="FFFFFF"/>
              </a:solidFill>
              <a:prstDash val="solid"/>
              <a:miter lim="8000"/>
              <a:headEnd type="none" w="sm" len="sm"/>
              <a:tailEnd type="none" w="sm" len="sm"/>
            </a:ln>
          </p:spPr>
          <p:txBody>
            <a:bodyPr spcFirstLastPara="1" wrap="square" lIns="62850" tIns="31400" rIns="62850" bIns="31400" anchor="t" anchorCtr="0">
              <a:noAutofit/>
            </a:bodyPr>
            <a:lstStyle/>
            <a:p>
              <a:pPr marL="0" marR="0" lvl="0" indent="0" algn="l" rtl="0">
                <a:spcBef>
                  <a:spcPts val="0"/>
                </a:spcBef>
                <a:spcAft>
                  <a:spcPts val="0"/>
                </a:spcAft>
                <a:buNone/>
              </a:pPr>
              <a:endParaRPr sz="2500">
                <a:solidFill>
                  <a:srgbClr val="7F7F7F"/>
                </a:solidFill>
                <a:latin typeface="Calibri"/>
                <a:ea typeface="Calibri"/>
                <a:cs typeface="Calibri"/>
                <a:sym typeface="Calibri"/>
              </a:endParaRPr>
            </a:p>
          </p:txBody>
        </p:sp>
        <p:sp>
          <p:nvSpPr>
            <p:cNvPr id="177" name="Google Shape;177;p19"/>
            <p:cNvSpPr/>
            <p:nvPr/>
          </p:nvSpPr>
          <p:spPr>
            <a:xfrm>
              <a:off x="7763817" y="2269375"/>
              <a:ext cx="70800" cy="158400"/>
            </a:xfrm>
            <a:custGeom>
              <a:avLst/>
              <a:gdLst/>
              <a:ahLst/>
              <a:cxnLst/>
              <a:rect l="l" t="t" r="r" b="b"/>
              <a:pathLst>
                <a:path w="120000" h="120000" extrusionOk="0">
                  <a:moveTo>
                    <a:pt x="102857" y="16595"/>
                  </a:moveTo>
                  <a:lnTo>
                    <a:pt x="102857" y="11489"/>
                  </a:lnTo>
                  <a:lnTo>
                    <a:pt x="97142" y="8936"/>
                  </a:lnTo>
                  <a:lnTo>
                    <a:pt x="60000" y="3829"/>
                  </a:lnTo>
                  <a:lnTo>
                    <a:pt x="25714" y="0"/>
                  </a:lnTo>
                  <a:lnTo>
                    <a:pt x="22857" y="3829"/>
                  </a:lnTo>
                  <a:lnTo>
                    <a:pt x="17142" y="8936"/>
                  </a:lnTo>
                  <a:lnTo>
                    <a:pt x="8571" y="11489"/>
                  </a:lnTo>
                  <a:lnTo>
                    <a:pt x="5714" y="17872"/>
                  </a:lnTo>
                  <a:lnTo>
                    <a:pt x="8571" y="25531"/>
                  </a:lnTo>
                  <a:lnTo>
                    <a:pt x="8571" y="31914"/>
                  </a:lnTo>
                  <a:lnTo>
                    <a:pt x="5714" y="38297"/>
                  </a:lnTo>
                  <a:lnTo>
                    <a:pt x="14285" y="40851"/>
                  </a:lnTo>
                  <a:lnTo>
                    <a:pt x="25714" y="43404"/>
                  </a:lnTo>
                  <a:lnTo>
                    <a:pt x="31428" y="48510"/>
                  </a:lnTo>
                  <a:lnTo>
                    <a:pt x="42857" y="53617"/>
                  </a:lnTo>
                  <a:lnTo>
                    <a:pt x="57142" y="58723"/>
                  </a:lnTo>
                  <a:lnTo>
                    <a:pt x="57142" y="60000"/>
                  </a:lnTo>
                  <a:lnTo>
                    <a:pt x="51428" y="67659"/>
                  </a:lnTo>
                  <a:lnTo>
                    <a:pt x="28571" y="74042"/>
                  </a:lnTo>
                  <a:lnTo>
                    <a:pt x="8571" y="81702"/>
                  </a:lnTo>
                  <a:lnTo>
                    <a:pt x="5714" y="85531"/>
                  </a:lnTo>
                  <a:lnTo>
                    <a:pt x="0" y="91914"/>
                  </a:lnTo>
                  <a:lnTo>
                    <a:pt x="2857" y="95744"/>
                  </a:lnTo>
                  <a:lnTo>
                    <a:pt x="8571" y="100851"/>
                  </a:lnTo>
                  <a:lnTo>
                    <a:pt x="22857" y="105957"/>
                  </a:lnTo>
                  <a:lnTo>
                    <a:pt x="34285" y="108510"/>
                  </a:lnTo>
                  <a:lnTo>
                    <a:pt x="42857" y="109787"/>
                  </a:lnTo>
                  <a:lnTo>
                    <a:pt x="57142" y="109787"/>
                  </a:lnTo>
                  <a:lnTo>
                    <a:pt x="68571" y="109787"/>
                  </a:lnTo>
                  <a:lnTo>
                    <a:pt x="71428" y="109787"/>
                  </a:lnTo>
                  <a:lnTo>
                    <a:pt x="68571" y="114893"/>
                  </a:lnTo>
                  <a:lnTo>
                    <a:pt x="68571" y="118723"/>
                  </a:lnTo>
                  <a:lnTo>
                    <a:pt x="71428" y="120000"/>
                  </a:lnTo>
                  <a:lnTo>
                    <a:pt x="74285" y="120000"/>
                  </a:lnTo>
                  <a:lnTo>
                    <a:pt x="77142" y="111063"/>
                  </a:lnTo>
                  <a:lnTo>
                    <a:pt x="80000" y="109787"/>
                  </a:lnTo>
                  <a:lnTo>
                    <a:pt x="88571" y="104680"/>
                  </a:lnTo>
                  <a:lnTo>
                    <a:pt x="102857" y="99574"/>
                  </a:lnTo>
                  <a:lnTo>
                    <a:pt x="102857" y="88085"/>
                  </a:lnTo>
                  <a:lnTo>
                    <a:pt x="102857" y="82978"/>
                  </a:lnTo>
                  <a:lnTo>
                    <a:pt x="114285" y="77872"/>
                  </a:lnTo>
                  <a:lnTo>
                    <a:pt x="117142" y="67659"/>
                  </a:lnTo>
                  <a:lnTo>
                    <a:pt x="120000" y="61276"/>
                  </a:lnTo>
                  <a:lnTo>
                    <a:pt x="120000" y="51063"/>
                  </a:lnTo>
                  <a:lnTo>
                    <a:pt x="120000" y="45957"/>
                  </a:lnTo>
                  <a:lnTo>
                    <a:pt x="114285" y="38297"/>
                  </a:lnTo>
                  <a:lnTo>
                    <a:pt x="102857" y="38297"/>
                  </a:lnTo>
                  <a:lnTo>
                    <a:pt x="97142" y="38297"/>
                  </a:lnTo>
                  <a:lnTo>
                    <a:pt x="100000" y="31914"/>
                  </a:lnTo>
                  <a:lnTo>
                    <a:pt x="105714" y="25531"/>
                  </a:lnTo>
                  <a:lnTo>
                    <a:pt x="111428" y="22978"/>
                  </a:lnTo>
                  <a:lnTo>
                    <a:pt x="108571" y="21702"/>
                  </a:lnTo>
                  <a:lnTo>
                    <a:pt x="102857" y="16595"/>
                  </a:lnTo>
                  <a:close/>
                </a:path>
              </a:pathLst>
            </a:custGeom>
            <a:solidFill>
              <a:srgbClr val="D8D8D8"/>
            </a:solidFill>
            <a:ln w="9525" cap="flat" cmpd="sng">
              <a:solidFill>
                <a:srgbClr val="FFFFFF"/>
              </a:solidFill>
              <a:prstDash val="solid"/>
              <a:miter lim="8000"/>
              <a:headEnd type="none" w="sm" len="sm"/>
              <a:tailEnd type="none" w="sm" len="sm"/>
            </a:ln>
          </p:spPr>
          <p:txBody>
            <a:bodyPr spcFirstLastPara="1" wrap="square" lIns="62850" tIns="31400" rIns="62850" bIns="31400" anchor="t" anchorCtr="0">
              <a:noAutofit/>
            </a:bodyPr>
            <a:lstStyle/>
            <a:p>
              <a:pPr marL="0" marR="0" lvl="0" indent="0" algn="l" rtl="0">
                <a:spcBef>
                  <a:spcPts val="0"/>
                </a:spcBef>
                <a:spcAft>
                  <a:spcPts val="0"/>
                </a:spcAft>
                <a:buNone/>
              </a:pPr>
              <a:endParaRPr sz="2500">
                <a:solidFill>
                  <a:srgbClr val="7F7F7F"/>
                </a:solidFill>
                <a:latin typeface="Calibri"/>
                <a:ea typeface="Calibri"/>
                <a:cs typeface="Calibri"/>
                <a:sym typeface="Calibri"/>
              </a:endParaRPr>
            </a:p>
          </p:txBody>
        </p:sp>
        <p:sp>
          <p:nvSpPr>
            <p:cNvPr id="178" name="Google Shape;178;p19"/>
            <p:cNvSpPr/>
            <p:nvPr/>
          </p:nvSpPr>
          <p:spPr>
            <a:xfrm>
              <a:off x="7750325" y="2378993"/>
              <a:ext cx="55800" cy="91200"/>
            </a:xfrm>
            <a:custGeom>
              <a:avLst/>
              <a:gdLst/>
              <a:ahLst/>
              <a:cxnLst/>
              <a:rect l="l" t="t" r="r" b="b"/>
              <a:pathLst>
                <a:path w="120000" h="120000" extrusionOk="0">
                  <a:moveTo>
                    <a:pt x="32727" y="22222"/>
                  </a:moveTo>
                  <a:lnTo>
                    <a:pt x="29090" y="15555"/>
                  </a:lnTo>
                  <a:lnTo>
                    <a:pt x="36363" y="4444"/>
                  </a:lnTo>
                  <a:lnTo>
                    <a:pt x="40000" y="2222"/>
                  </a:lnTo>
                  <a:lnTo>
                    <a:pt x="32727" y="0"/>
                  </a:lnTo>
                  <a:lnTo>
                    <a:pt x="21818" y="0"/>
                  </a:lnTo>
                  <a:lnTo>
                    <a:pt x="18181" y="0"/>
                  </a:lnTo>
                  <a:lnTo>
                    <a:pt x="7272" y="4444"/>
                  </a:lnTo>
                  <a:lnTo>
                    <a:pt x="0" y="11111"/>
                  </a:lnTo>
                  <a:lnTo>
                    <a:pt x="43636" y="120000"/>
                  </a:lnTo>
                  <a:lnTo>
                    <a:pt x="120000" y="113333"/>
                  </a:lnTo>
                  <a:lnTo>
                    <a:pt x="116363" y="95555"/>
                  </a:lnTo>
                  <a:lnTo>
                    <a:pt x="105454" y="88888"/>
                  </a:lnTo>
                  <a:lnTo>
                    <a:pt x="101818" y="84444"/>
                  </a:lnTo>
                  <a:lnTo>
                    <a:pt x="94545" y="82222"/>
                  </a:lnTo>
                  <a:lnTo>
                    <a:pt x="83636" y="75555"/>
                  </a:lnTo>
                  <a:lnTo>
                    <a:pt x="72727" y="71111"/>
                  </a:lnTo>
                  <a:lnTo>
                    <a:pt x="65454" y="62222"/>
                  </a:lnTo>
                  <a:lnTo>
                    <a:pt x="58181" y="53333"/>
                  </a:lnTo>
                  <a:lnTo>
                    <a:pt x="50909" y="44444"/>
                  </a:lnTo>
                  <a:lnTo>
                    <a:pt x="58181" y="37777"/>
                  </a:lnTo>
                  <a:lnTo>
                    <a:pt x="40000" y="31111"/>
                  </a:lnTo>
                  <a:lnTo>
                    <a:pt x="32727" y="22222"/>
                  </a:lnTo>
                  <a:close/>
                </a:path>
              </a:pathLst>
            </a:custGeom>
            <a:solidFill>
              <a:srgbClr val="D8D8D8"/>
            </a:solidFill>
            <a:ln w="9525" cap="flat" cmpd="sng">
              <a:solidFill>
                <a:srgbClr val="FFFFFF"/>
              </a:solidFill>
              <a:prstDash val="solid"/>
              <a:miter lim="8000"/>
              <a:headEnd type="none" w="sm" len="sm"/>
              <a:tailEnd type="none" w="sm" len="sm"/>
            </a:ln>
          </p:spPr>
          <p:txBody>
            <a:bodyPr spcFirstLastPara="1" wrap="square" lIns="62850" tIns="31400" rIns="62850" bIns="31400" anchor="t" anchorCtr="0">
              <a:noAutofit/>
            </a:bodyPr>
            <a:lstStyle/>
            <a:p>
              <a:pPr marL="0" marR="0" lvl="0" indent="0" algn="l" rtl="0">
                <a:spcBef>
                  <a:spcPts val="0"/>
                </a:spcBef>
                <a:spcAft>
                  <a:spcPts val="0"/>
                </a:spcAft>
                <a:buNone/>
              </a:pPr>
              <a:endParaRPr sz="2500">
                <a:solidFill>
                  <a:srgbClr val="7F7F7F"/>
                </a:solidFill>
                <a:latin typeface="Calibri"/>
                <a:ea typeface="Calibri"/>
                <a:cs typeface="Calibri"/>
                <a:sym typeface="Calibri"/>
              </a:endParaRPr>
            </a:p>
          </p:txBody>
        </p:sp>
        <p:sp>
          <p:nvSpPr>
            <p:cNvPr id="179" name="Google Shape;179;p19"/>
            <p:cNvSpPr/>
            <p:nvPr/>
          </p:nvSpPr>
          <p:spPr>
            <a:xfrm>
              <a:off x="7480495" y="2227213"/>
              <a:ext cx="317100" cy="205800"/>
            </a:xfrm>
            <a:custGeom>
              <a:avLst/>
              <a:gdLst/>
              <a:ahLst/>
              <a:cxnLst/>
              <a:rect l="l" t="t" r="r" b="b"/>
              <a:pathLst>
                <a:path w="120000" h="120000" extrusionOk="0">
                  <a:moveTo>
                    <a:pt x="105319" y="88524"/>
                  </a:moveTo>
                  <a:lnTo>
                    <a:pt x="105957" y="88524"/>
                  </a:lnTo>
                  <a:lnTo>
                    <a:pt x="107872" y="88524"/>
                  </a:lnTo>
                  <a:lnTo>
                    <a:pt x="109148" y="89508"/>
                  </a:lnTo>
                  <a:lnTo>
                    <a:pt x="109148" y="87540"/>
                  </a:lnTo>
                  <a:lnTo>
                    <a:pt x="113617" y="81639"/>
                  </a:lnTo>
                  <a:lnTo>
                    <a:pt x="118723" y="76721"/>
                  </a:lnTo>
                  <a:lnTo>
                    <a:pt x="120000" y="70819"/>
                  </a:lnTo>
                  <a:lnTo>
                    <a:pt x="120000" y="69836"/>
                  </a:lnTo>
                  <a:lnTo>
                    <a:pt x="116808" y="65901"/>
                  </a:lnTo>
                  <a:lnTo>
                    <a:pt x="114255" y="61967"/>
                  </a:lnTo>
                  <a:lnTo>
                    <a:pt x="112978" y="58032"/>
                  </a:lnTo>
                  <a:lnTo>
                    <a:pt x="110425" y="56065"/>
                  </a:lnTo>
                  <a:lnTo>
                    <a:pt x="108510" y="54098"/>
                  </a:lnTo>
                  <a:lnTo>
                    <a:pt x="109148" y="49180"/>
                  </a:lnTo>
                  <a:lnTo>
                    <a:pt x="109148" y="44262"/>
                  </a:lnTo>
                  <a:lnTo>
                    <a:pt x="108510" y="38360"/>
                  </a:lnTo>
                  <a:lnTo>
                    <a:pt x="109148" y="33442"/>
                  </a:lnTo>
                  <a:lnTo>
                    <a:pt x="111063" y="31475"/>
                  </a:lnTo>
                  <a:lnTo>
                    <a:pt x="112340" y="27540"/>
                  </a:lnTo>
                  <a:lnTo>
                    <a:pt x="112978" y="24590"/>
                  </a:lnTo>
                  <a:lnTo>
                    <a:pt x="114255" y="19672"/>
                  </a:lnTo>
                  <a:lnTo>
                    <a:pt x="112340" y="17704"/>
                  </a:lnTo>
                  <a:lnTo>
                    <a:pt x="110425" y="17704"/>
                  </a:lnTo>
                  <a:lnTo>
                    <a:pt x="108510" y="16721"/>
                  </a:lnTo>
                  <a:lnTo>
                    <a:pt x="105957" y="9836"/>
                  </a:lnTo>
                  <a:lnTo>
                    <a:pt x="103404" y="4918"/>
                  </a:lnTo>
                  <a:lnTo>
                    <a:pt x="98297" y="0"/>
                  </a:lnTo>
                  <a:lnTo>
                    <a:pt x="15319" y="22622"/>
                  </a:lnTo>
                  <a:lnTo>
                    <a:pt x="14042" y="12786"/>
                  </a:lnTo>
                  <a:lnTo>
                    <a:pt x="10212" y="16721"/>
                  </a:lnTo>
                  <a:lnTo>
                    <a:pt x="7021" y="20655"/>
                  </a:lnTo>
                  <a:lnTo>
                    <a:pt x="3829" y="23606"/>
                  </a:lnTo>
                  <a:lnTo>
                    <a:pt x="0" y="27540"/>
                  </a:lnTo>
                  <a:lnTo>
                    <a:pt x="10212" y="120000"/>
                  </a:lnTo>
                  <a:lnTo>
                    <a:pt x="102127" y="93442"/>
                  </a:lnTo>
                  <a:lnTo>
                    <a:pt x="103404" y="90491"/>
                  </a:lnTo>
                  <a:lnTo>
                    <a:pt x="105319" y="88524"/>
                  </a:lnTo>
                  <a:close/>
                </a:path>
              </a:pathLst>
            </a:custGeom>
            <a:solidFill>
              <a:srgbClr val="D8D8D8"/>
            </a:solidFill>
            <a:ln w="9525" cap="flat" cmpd="sng">
              <a:solidFill>
                <a:srgbClr val="FFFFFF"/>
              </a:solidFill>
              <a:prstDash val="solid"/>
              <a:miter lim="8000"/>
              <a:headEnd type="none" w="sm" len="sm"/>
              <a:tailEnd type="none" w="sm" len="sm"/>
            </a:ln>
          </p:spPr>
          <p:txBody>
            <a:bodyPr spcFirstLastPara="1" wrap="square" lIns="62850" tIns="31400" rIns="62850" bIns="31400" anchor="t" anchorCtr="0">
              <a:noAutofit/>
            </a:bodyPr>
            <a:lstStyle/>
            <a:p>
              <a:pPr marL="0" marR="0" lvl="0" indent="0" algn="l" rtl="0">
                <a:spcBef>
                  <a:spcPts val="0"/>
                </a:spcBef>
                <a:spcAft>
                  <a:spcPts val="0"/>
                </a:spcAft>
                <a:buNone/>
              </a:pPr>
              <a:endParaRPr sz="2500">
                <a:solidFill>
                  <a:srgbClr val="7F7F7F"/>
                </a:solidFill>
                <a:latin typeface="Calibri"/>
                <a:ea typeface="Calibri"/>
                <a:cs typeface="Calibri"/>
                <a:sym typeface="Calibri"/>
              </a:endParaRPr>
            </a:p>
          </p:txBody>
        </p:sp>
        <p:sp>
          <p:nvSpPr>
            <p:cNvPr id="180" name="Google Shape;180;p19"/>
            <p:cNvSpPr/>
            <p:nvPr/>
          </p:nvSpPr>
          <p:spPr>
            <a:xfrm>
              <a:off x="7183681" y="3051884"/>
              <a:ext cx="490800" cy="384600"/>
            </a:xfrm>
            <a:custGeom>
              <a:avLst/>
              <a:gdLst/>
              <a:ahLst/>
              <a:cxnLst/>
              <a:rect l="l" t="t" r="r" b="b"/>
              <a:pathLst>
                <a:path w="120000" h="120000" extrusionOk="0">
                  <a:moveTo>
                    <a:pt x="80000" y="0"/>
                  </a:moveTo>
                  <a:lnTo>
                    <a:pt x="80000" y="0"/>
                  </a:lnTo>
                  <a:lnTo>
                    <a:pt x="82474" y="0"/>
                  </a:lnTo>
                  <a:lnTo>
                    <a:pt x="86185" y="1052"/>
                  </a:lnTo>
                  <a:lnTo>
                    <a:pt x="86597" y="3684"/>
                  </a:lnTo>
                  <a:lnTo>
                    <a:pt x="87010" y="5263"/>
                  </a:lnTo>
                  <a:lnTo>
                    <a:pt x="88659" y="6315"/>
                  </a:lnTo>
                  <a:lnTo>
                    <a:pt x="89896" y="8947"/>
                  </a:lnTo>
                  <a:lnTo>
                    <a:pt x="91958" y="15789"/>
                  </a:lnTo>
                  <a:lnTo>
                    <a:pt x="94432" y="21052"/>
                  </a:lnTo>
                  <a:lnTo>
                    <a:pt x="97731" y="28947"/>
                  </a:lnTo>
                  <a:lnTo>
                    <a:pt x="99381" y="32631"/>
                  </a:lnTo>
                  <a:lnTo>
                    <a:pt x="103505" y="40526"/>
                  </a:lnTo>
                  <a:lnTo>
                    <a:pt x="105567" y="42631"/>
                  </a:lnTo>
                  <a:lnTo>
                    <a:pt x="106804" y="44210"/>
                  </a:lnTo>
                  <a:lnTo>
                    <a:pt x="106804" y="45789"/>
                  </a:lnTo>
                  <a:lnTo>
                    <a:pt x="106804" y="50526"/>
                  </a:lnTo>
                  <a:lnTo>
                    <a:pt x="105567" y="45263"/>
                  </a:lnTo>
                  <a:lnTo>
                    <a:pt x="105154" y="50526"/>
                  </a:lnTo>
                  <a:lnTo>
                    <a:pt x="107628" y="55789"/>
                  </a:lnTo>
                  <a:lnTo>
                    <a:pt x="110515" y="61052"/>
                  </a:lnTo>
                  <a:lnTo>
                    <a:pt x="113402" y="67894"/>
                  </a:lnTo>
                  <a:lnTo>
                    <a:pt x="115463" y="72105"/>
                  </a:lnTo>
                  <a:lnTo>
                    <a:pt x="117938" y="75789"/>
                  </a:lnTo>
                  <a:lnTo>
                    <a:pt x="119175" y="80526"/>
                  </a:lnTo>
                  <a:lnTo>
                    <a:pt x="120000" y="88421"/>
                  </a:lnTo>
                  <a:lnTo>
                    <a:pt x="120000" y="92631"/>
                  </a:lnTo>
                  <a:lnTo>
                    <a:pt x="120000" y="97368"/>
                  </a:lnTo>
                  <a:lnTo>
                    <a:pt x="120000" y="101578"/>
                  </a:lnTo>
                  <a:lnTo>
                    <a:pt x="118762" y="103157"/>
                  </a:lnTo>
                  <a:lnTo>
                    <a:pt x="117938" y="105263"/>
                  </a:lnTo>
                  <a:lnTo>
                    <a:pt x="117938" y="107894"/>
                  </a:lnTo>
                  <a:lnTo>
                    <a:pt x="118350" y="111052"/>
                  </a:lnTo>
                  <a:lnTo>
                    <a:pt x="117938" y="114736"/>
                  </a:lnTo>
                  <a:lnTo>
                    <a:pt x="116701" y="118421"/>
                  </a:lnTo>
                  <a:lnTo>
                    <a:pt x="115463" y="119473"/>
                  </a:lnTo>
                  <a:lnTo>
                    <a:pt x="114226" y="119999"/>
                  </a:lnTo>
                  <a:lnTo>
                    <a:pt x="115051" y="117894"/>
                  </a:lnTo>
                  <a:lnTo>
                    <a:pt x="115876" y="116842"/>
                  </a:lnTo>
                  <a:lnTo>
                    <a:pt x="115876" y="114210"/>
                  </a:lnTo>
                  <a:lnTo>
                    <a:pt x="115463" y="114210"/>
                  </a:lnTo>
                  <a:lnTo>
                    <a:pt x="112989" y="116315"/>
                  </a:lnTo>
                  <a:lnTo>
                    <a:pt x="111340" y="116842"/>
                  </a:lnTo>
                  <a:lnTo>
                    <a:pt x="110103" y="116315"/>
                  </a:lnTo>
                  <a:lnTo>
                    <a:pt x="108865" y="116842"/>
                  </a:lnTo>
                  <a:lnTo>
                    <a:pt x="107628" y="117894"/>
                  </a:lnTo>
                  <a:lnTo>
                    <a:pt x="106804" y="117368"/>
                  </a:lnTo>
                  <a:lnTo>
                    <a:pt x="105154" y="116842"/>
                  </a:lnTo>
                  <a:lnTo>
                    <a:pt x="104329" y="115263"/>
                  </a:lnTo>
                  <a:lnTo>
                    <a:pt x="104742" y="114210"/>
                  </a:lnTo>
                  <a:lnTo>
                    <a:pt x="105154" y="114210"/>
                  </a:lnTo>
                  <a:lnTo>
                    <a:pt x="108041" y="114736"/>
                  </a:lnTo>
                  <a:lnTo>
                    <a:pt x="108865" y="114210"/>
                  </a:lnTo>
                  <a:lnTo>
                    <a:pt x="108453" y="113684"/>
                  </a:lnTo>
                  <a:lnTo>
                    <a:pt x="107216" y="112631"/>
                  </a:lnTo>
                  <a:lnTo>
                    <a:pt x="105567" y="113157"/>
                  </a:lnTo>
                  <a:lnTo>
                    <a:pt x="104329" y="111578"/>
                  </a:lnTo>
                  <a:lnTo>
                    <a:pt x="103092" y="108947"/>
                  </a:lnTo>
                  <a:lnTo>
                    <a:pt x="101443" y="106842"/>
                  </a:lnTo>
                  <a:lnTo>
                    <a:pt x="101030" y="105263"/>
                  </a:lnTo>
                  <a:lnTo>
                    <a:pt x="99793" y="103157"/>
                  </a:lnTo>
                  <a:lnTo>
                    <a:pt x="97731" y="102631"/>
                  </a:lnTo>
                  <a:lnTo>
                    <a:pt x="96082" y="101578"/>
                  </a:lnTo>
                  <a:lnTo>
                    <a:pt x="94432" y="101052"/>
                  </a:lnTo>
                  <a:lnTo>
                    <a:pt x="92783" y="95263"/>
                  </a:lnTo>
                  <a:lnTo>
                    <a:pt x="91958" y="93157"/>
                  </a:lnTo>
                  <a:lnTo>
                    <a:pt x="90721" y="91578"/>
                  </a:lnTo>
                  <a:lnTo>
                    <a:pt x="90309" y="90526"/>
                  </a:lnTo>
                  <a:lnTo>
                    <a:pt x="89072" y="88947"/>
                  </a:lnTo>
                  <a:lnTo>
                    <a:pt x="87835" y="87894"/>
                  </a:lnTo>
                  <a:lnTo>
                    <a:pt x="88247" y="85789"/>
                  </a:lnTo>
                  <a:lnTo>
                    <a:pt x="88659" y="84736"/>
                  </a:lnTo>
                  <a:lnTo>
                    <a:pt x="87422" y="81578"/>
                  </a:lnTo>
                  <a:lnTo>
                    <a:pt x="86185" y="82105"/>
                  </a:lnTo>
                  <a:lnTo>
                    <a:pt x="86185" y="83157"/>
                  </a:lnTo>
                  <a:lnTo>
                    <a:pt x="86185" y="85789"/>
                  </a:lnTo>
                  <a:lnTo>
                    <a:pt x="85360" y="85789"/>
                  </a:lnTo>
                  <a:lnTo>
                    <a:pt x="84536" y="84736"/>
                  </a:lnTo>
                  <a:lnTo>
                    <a:pt x="83298" y="83157"/>
                  </a:lnTo>
                  <a:lnTo>
                    <a:pt x="81237" y="78947"/>
                  </a:lnTo>
                  <a:lnTo>
                    <a:pt x="80000" y="77368"/>
                  </a:lnTo>
                  <a:lnTo>
                    <a:pt x="79587" y="76842"/>
                  </a:lnTo>
                  <a:lnTo>
                    <a:pt x="80000" y="75789"/>
                  </a:lnTo>
                  <a:lnTo>
                    <a:pt x="79175" y="73684"/>
                  </a:lnTo>
                  <a:lnTo>
                    <a:pt x="77938" y="73157"/>
                  </a:lnTo>
                  <a:lnTo>
                    <a:pt x="79175" y="70000"/>
                  </a:lnTo>
                  <a:lnTo>
                    <a:pt x="80000" y="68421"/>
                  </a:lnTo>
                  <a:lnTo>
                    <a:pt x="80412" y="66842"/>
                  </a:lnTo>
                  <a:lnTo>
                    <a:pt x="80824" y="65263"/>
                  </a:lnTo>
                  <a:lnTo>
                    <a:pt x="80000" y="63684"/>
                  </a:lnTo>
                  <a:lnTo>
                    <a:pt x="79587" y="65789"/>
                  </a:lnTo>
                  <a:lnTo>
                    <a:pt x="78762" y="65263"/>
                  </a:lnTo>
                  <a:lnTo>
                    <a:pt x="78762" y="64210"/>
                  </a:lnTo>
                  <a:lnTo>
                    <a:pt x="77525" y="62105"/>
                  </a:lnTo>
                  <a:lnTo>
                    <a:pt x="77113" y="62105"/>
                  </a:lnTo>
                  <a:lnTo>
                    <a:pt x="77113" y="62631"/>
                  </a:lnTo>
                  <a:lnTo>
                    <a:pt x="77525" y="63684"/>
                  </a:lnTo>
                  <a:lnTo>
                    <a:pt x="77938" y="65263"/>
                  </a:lnTo>
                  <a:lnTo>
                    <a:pt x="77938" y="66842"/>
                  </a:lnTo>
                  <a:lnTo>
                    <a:pt x="77938" y="67368"/>
                  </a:lnTo>
                  <a:lnTo>
                    <a:pt x="77113" y="68421"/>
                  </a:lnTo>
                  <a:lnTo>
                    <a:pt x="76701" y="67894"/>
                  </a:lnTo>
                  <a:lnTo>
                    <a:pt x="75876" y="66842"/>
                  </a:lnTo>
                  <a:lnTo>
                    <a:pt x="74639" y="64210"/>
                  </a:lnTo>
                  <a:lnTo>
                    <a:pt x="74226" y="63157"/>
                  </a:lnTo>
                  <a:lnTo>
                    <a:pt x="74226" y="61052"/>
                  </a:lnTo>
                  <a:lnTo>
                    <a:pt x="74226" y="57894"/>
                  </a:lnTo>
                  <a:lnTo>
                    <a:pt x="75051" y="55789"/>
                  </a:lnTo>
                  <a:lnTo>
                    <a:pt x="75463" y="51578"/>
                  </a:lnTo>
                  <a:lnTo>
                    <a:pt x="75463" y="48947"/>
                  </a:lnTo>
                  <a:lnTo>
                    <a:pt x="75051" y="45263"/>
                  </a:lnTo>
                  <a:lnTo>
                    <a:pt x="74226" y="41578"/>
                  </a:lnTo>
                  <a:lnTo>
                    <a:pt x="72989" y="40526"/>
                  </a:lnTo>
                  <a:lnTo>
                    <a:pt x="71752" y="37894"/>
                  </a:lnTo>
                  <a:lnTo>
                    <a:pt x="69278" y="37368"/>
                  </a:lnTo>
                  <a:lnTo>
                    <a:pt x="68041" y="37368"/>
                  </a:lnTo>
                  <a:lnTo>
                    <a:pt x="67216" y="35263"/>
                  </a:lnTo>
                  <a:lnTo>
                    <a:pt x="65979" y="34736"/>
                  </a:lnTo>
                  <a:lnTo>
                    <a:pt x="64329" y="32105"/>
                  </a:lnTo>
                  <a:lnTo>
                    <a:pt x="62680" y="31578"/>
                  </a:lnTo>
                  <a:lnTo>
                    <a:pt x="62268" y="28947"/>
                  </a:lnTo>
                  <a:lnTo>
                    <a:pt x="61443" y="27894"/>
                  </a:lnTo>
                  <a:lnTo>
                    <a:pt x="58969" y="25263"/>
                  </a:lnTo>
                  <a:lnTo>
                    <a:pt x="56907" y="23157"/>
                  </a:lnTo>
                  <a:lnTo>
                    <a:pt x="55257" y="22105"/>
                  </a:lnTo>
                  <a:lnTo>
                    <a:pt x="53608" y="20526"/>
                  </a:lnTo>
                  <a:lnTo>
                    <a:pt x="52371" y="20000"/>
                  </a:lnTo>
                  <a:lnTo>
                    <a:pt x="50309" y="20000"/>
                  </a:lnTo>
                  <a:lnTo>
                    <a:pt x="48247" y="20526"/>
                  </a:lnTo>
                  <a:lnTo>
                    <a:pt x="47835" y="22105"/>
                  </a:lnTo>
                  <a:lnTo>
                    <a:pt x="48247" y="23684"/>
                  </a:lnTo>
                  <a:lnTo>
                    <a:pt x="47835" y="24736"/>
                  </a:lnTo>
                  <a:lnTo>
                    <a:pt x="47010" y="24736"/>
                  </a:lnTo>
                  <a:lnTo>
                    <a:pt x="46185" y="23684"/>
                  </a:lnTo>
                  <a:lnTo>
                    <a:pt x="44123" y="25789"/>
                  </a:lnTo>
                  <a:lnTo>
                    <a:pt x="41649" y="28421"/>
                  </a:lnTo>
                  <a:lnTo>
                    <a:pt x="38762" y="29473"/>
                  </a:lnTo>
                  <a:lnTo>
                    <a:pt x="34226" y="31052"/>
                  </a:lnTo>
                  <a:lnTo>
                    <a:pt x="34226" y="27894"/>
                  </a:lnTo>
                  <a:lnTo>
                    <a:pt x="32989" y="26315"/>
                  </a:lnTo>
                  <a:lnTo>
                    <a:pt x="31752" y="25789"/>
                  </a:lnTo>
                  <a:lnTo>
                    <a:pt x="29690" y="24210"/>
                  </a:lnTo>
                  <a:lnTo>
                    <a:pt x="31340" y="23157"/>
                  </a:lnTo>
                  <a:lnTo>
                    <a:pt x="31752" y="22631"/>
                  </a:lnTo>
                  <a:lnTo>
                    <a:pt x="28865" y="22105"/>
                  </a:lnTo>
                  <a:lnTo>
                    <a:pt x="28865" y="20526"/>
                  </a:lnTo>
                  <a:lnTo>
                    <a:pt x="29690" y="20526"/>
                  </a:lnTo>
                  <a:lnTo>
                    <a:pt x="30103" y="19473"/>
                  </a:lnTo>
                  <a:lnTo>
                    <a:pt x="30103" y="18421"/>
                  </a:lnTo>
                  <a:lnTo>
                    <a:pt x="29690" y="18421"/>
                  </a:lnTo>
                  <a:lnTo>
                    <a:pt x="28865" y="18947"/>
                  </a:lnTo>
                  <a:lnTo>
                    <a:pt x="28865" y="19473"/>
                  </a:lnTo>
                  <a:lnTo>
                    <a:pt x="28453" y="20000"/>
                  </a:lnTo>
                  <a:lnTo>
                    <a:pt x="27628" y="18947"/>
                  </a:lnTo>
                  <a:lnTo>
                    <a:pt x="25567" y="18947"/>
                  </a:lnTo>
                  <a:lnTo>
                    <a:pt x="26391" y="20526"/>
                  </a:lnTo>
                  <a:lnTo>
                    <a:pt x="26804" y="20526"/>
                  </a:lnTo>
                  <a:lnTo>
                    <a:pt x="27216" y="22631"/>
                  </a:lnTo>
                  <a:lnTo>
                    <a:pt x="26804" y="22631"/>
                  </a:lnTo>
                  <a:lnTo>
                    <a:pt x="25154" y="21578"/>
                  </a:lnTo>
                  <a:lnTo>
                    <a:pt x="23505" y="20000"/>
                  </a:lnTo>
                  <a:lnTo>
                    <a:pt x="21855" y="19473"/>
                  </a:lnTo>
                  <a:lnTo>
                    <a:pt x="18144" y="19473"/>
                  </a:lnTo>
                  <a:lnTo>
                    <a:pt x="16907" y="18421"/>
                  </a:lnTo>
                  <a:lnTo>
                    <a:pt x="16082" y="17368"/>
                  </a:lnTo>
                  <a:lnTo>
                    <a:pt x="14845" y="17368"/>
                  </a:lnTo>
                  <a:lnTo>
                    <a:pt x="10721" y="18421"/>
                  </a:lnTo>
                  <a:lnTo>
                    <a:pt x="7835" y="18421"/>
                  </a:lnTo>
                  <a:lnTo>
                    <a:pt x="5773" y="20000"/>
                  </a:lnTo>
                  <a:lnTo>
                    <a:pt x="4536" y="20526"/>
                  </a:lnTo>
                  <a:lnTo>
                    <a:pt x="2886" y="16842"/>
                  </a:lnTo>
                  <a:lnTo>
                    <a:pt x="2474" y="14210"/>
                  </a:lnTo>
                  <a:lnTo>
                    <a:pt x="824" y="11578"/>
                  </a:lnTo>
                  <a:lnTo>
                    <a:pt x="0" y="10526"/>
                  </a:lnTo>
                  <a:lnTo>
                    <a:pt x="0" y="8947"/>
                  </a:lnTo>
                  <a:lnTo>
                    <a:pt x="1237" y="8421"/>
                  </a:lnTo>
                  <a:lnTo>
                    <a:pt x="4123" y="7368"/>
                  </a:lnTo>
                  <a:lnTo>
                    <a:pt x="7422" y="6315"/>
                  </a:lnTo>
                  <a:lnTo>
                    <a:pt x="38350" y="3157"/>
                  </a:lnTo>
                  <a:lnTo>
                    <a:pt x="40412" y="8421"/>
                  </a:lnTo>
                  <a:lnTo>
                    <a:pt x="77938" y="5789"/>
                  </a:lnTo>
                  <a:lnTo>
                    <a:pt x="78350" y="10000"/>
                  </a:lnTo>
                  <a:lnTo>
                    <a:pt x="81237" y="10000"/>
                  </a:lnTo>
                  <a:lnTo>
                    <a:pt x="80000" y="0"/>
                  </a:lnTo>
                  <a:close/>
                </a:path>
              </a:pathLst>
            </a:custGeom>
            <a:solidFill>
              <a:srgbClr val="D8D8D8"/>
            </a:solidFill>
            <a:ln w="9525" cap="flat" cmpd="sng">
              <a:solidFill>
                <a:srgbClr val="FFFFFF"/>
              </a:solidFill>
              <a:prstDash val="solid"/>
              <a:miter lim="8000"/>
              <a:headEnd type="none" w="sm" len="sm"/>
              <a:tailEnd type="none" w="sm" len="sm"/>
            </a:ln>
          </p:spPr>
          <p:txBody>
            <a:bodyPr spcFirstLastPara="1" wrap="square" lIns="62850" tIns="31400" rIns="62850" bIns="31400" anchor="t" anchorCtr="0">
              <a:noAutofit/>
            </a:bodyPr>
            <a:lstStyle/>
            <a:p>
              <a:pPr marL="0" marR="0" lvl="0" indent="0" algn="l" rtl="0">
                <a:spcBef>
                  <a:spcPts val="0"/>
                </a:spcBef>
                <a:spcAft>
                  <a:spcPts val="0"/>
                </a:spcAft>
                <a:buNone/>
              </a:pPr>
              <a:endParaRPr sz="2500">
                <a:solidFill>
                  <a:srgbClr val="7F7F7F"/>
                </a:solidFill>
                <a:latin typeface="Calibri"/>
                <a:ea typeface="Calibri"/>
                <a:cs typeface="Calibri"/>
                <a:sym typeface="Calibri"/>
              </a:endParaRPr>
            </a:p>
          </p:txBody>
        </p:sp>
        <p:sp>
          <p:nvSpPr>
            <p:cNvPr id="181" name="Google Shape;181;p19"/>
            <p:cNvSpPr/>
            <p:nvPr/>
          </p:nvSpPr>
          <p:spPr>
            <a:xfrm>
              <a:off x="6802545" y="2950697"/>
              <a:ext cx="306900" cy="271500"/>
            </a:xfrm>
            <a:custGeom>
              <a:avLst/>
              <a:gdLst/>
              <a:ahLst/>
              <a:cxnLst/>
              <a:rect l="l" t="t" r="r" b="b"/>
              <a:pathLst>
                <a:path w="120000" h="120000" extrusionOk="0">
                  <a:moveTo>
                    <a:pt x="119340" y="111055"/>
                  </a:moveTo>
                  <a:lnTo>
                    <a:pt x="118021" y="111055"/>
                  </a:lnTo>
                  <a:lnTo>
                    <a:pt x="116043" y="109565"/>
                  </a:lnTo>
                  <a:lnTo>
                    <a:pt x="115384" y="109565"/>
                  </a:lnTo>
                  <a:lnTo>
                    <a:pt x="114065" y="109565"/>
                  </a:lnTo>
                  <a:lnTo>
                    <a:pt x="112747" y="108819"/>
                  </a:lnTo>
                  <a:lnTo>
                    <a:pt x="109450" y="106583"/>
                  </a:lnTo>
                  <a:lnTo>
                    <a:pt x="108791" y="106583"/>
                  </a:lnTo>
                  <a:lnTo>
                    <a:pt x="105494" y="103602"/>
                  </a:lnTo>
                  <a:lnTo>
                    <a:pt x="104175" y="102111"/>
                  </a:lnTo>
                  <a:lnTo>
                    <a:pt x="102197" y="101366"/>
                  </a:lnTo>
                  <a:lnTo>
                    <a:pt x="100219" y="99875"/>
                  </a:lnTo>
                  <a:lnTo>
                    <a:pt x="98901" y="98385"/>
                  </a:lnTo>
                  <a:lnTo>
                    <a:pt x="100879" y="98385"/>
                  </a:lnTo>
                  <a:lnTo>
                    <a:pt x="102197" y="96894"/>
                  </a:lnTo>
                  <a:lnTo>
                    <a:pt x="105494" y="96894"/>
                  </a:lnTo>
                  <a:lnTo>
                    <a:pt x="106153" y="95403"/>
                  </a:lnTo>
                  <a:lnTo>
                    <a:pt x="109450" y="95403"/>
                  </a:lnTo>
                  <a:lnTo>
                    <a:pt x="110769" y="93913"/>
                  </a:lnTo>
                  <a:lnTo>
                    <a:pt x="108791" y="90186"/>
                  </a:lnTo>
                  <a:lnTo>
                    <a:pt x="106813" y="87950"/>
                  </a:lnTo>
                  <a:lnTo>
                    <a:pt x="106153" y="87950"/>
                  </a:lnTo>
                  <a:lnTo>
                    <a:pt x="99560" y="90186"/>
                  </a:lnTo>
                  <a:lnTo>
                    <a:pt x="97582" y="90931"/>
                  </a:lnTo>
                  <a:lnTo>
                    <a:pt x="95604" y="90931"/>
                  </a:lnTo>
                  <a:lnTo>
                    <a:pt x="95604" y="90186"/>
                  </a:lnTo>
                  <a:lnTo>
                    <a:pt x="97582" y="88695"/>
                  </a:lnTo>
                  <a:lnTo>
                    <a:pt x="99560" y="87950"/>
                  </a:lnTo>
                  <a:lnTo>
                    <a:pt x="101538" y="86459"/>
                  </a:lnTo>
                  <a:lnTo>
                    <a:pt x="101538" y="84968"/>
                  </a:lnTo>
                  <a:lnTo>
                    <a:pt x="101538" y="81987"/>
                  </a:lnTo>
                  <a:lnTo>
                    <a:pt x="100879" y="76770"/>
                  </a:lnTo>
                  <a:lnTo>
                    <a:pt x="98901" y="73788"/>
                  </a:lnTo>
                  <a:lnTo>
                    <a:pt x="97582" y="70807"/>
                  </a:lnTo>
                  <a:lnTo>
                    <a:pt x="98241" y="58881"/>
                  </a:lnTo>
                  <a:lnTo>
                    <a:pt x="55384" y="61118"/>
                  </a:lnTo>
                  <a:lnTo>
                    <a:pt x="54725" y="58136"/>
                  </a:lnTo>
                  <a:lnTo>
                    <a:pt x="54725" y="55900"/>
                  </a:lnTo>
                  <a:lnTo>
                    <a:pt x="55384" y="54409"/>
                  </a:lnTo>
                  <a:lnTo>
                    <a:pt x="57362" y="52919"/>
                  </a:lnTo>
                  <a:lnTo>
                    <a:pt x="57362" y="49192"/>
                  </a:lnTo>
                  <a:lnTo>
                    <a:pt x="57362" y="47701"/>
                  </a:lnTo>
                  <a:lnTo>
                    <a:pt x="58021" y="45465"/>
                  </a:lnTo>
                  <a:lnTo>
                    <a:pt x="58681" y="44720"/>
                  </a:lnTo>
                  <a:lnTo>
                    <a:pt x="59340" y="43229"/>
                  </a:lnTo>
                  <a:lnTo>
                    <a:pt x="60000" y="38012"/>
                  </a:lnTo>
                  <a:lnTo>
                    <a:pt x="61318" y="36521"/>
                  </a:lnTo>
                  <a:lnTo>
                    <a:pt x="63956" y="32049"/>
                  </a:lnTo>
                  <a:lnTo>
                    <a:pt x="64615" y="30559"/>
                  </a:lnTo>
                  <a:lnTo>
                    <a:pt x="64615" y="27577"/>
                  </a:lnTo>
                  <a:lnTo>
                    <a:pt x="65274" y="27577"/>
                  </a:lnTo>
                  <a:lnTo>
                    <a:pt x="67252" y="25341"/>
                  </a:lnTo>
                  <a:lnTo>
                    <a:pt x="67912" y="19378"/>
                  </a:lnTo>
                  <a:lnTo>
                    <a:pt x="67252" y="17142"/>
                  </a:lnTo>
                  <a:lnTo>
                    <a:pt x="65274" y="15652"/>
                  </a:lnTo>
                  <a:lnTo>
                    <a:pt x="65274" y="14161"/>
                  </a:lnTo>
                  <a:lnTo>
                    <a:pt x="64615" y="10434"/>
                  </a:lnTo>
                  <a:lnTo>
                    <a:pt x="64615" y="9689"/>
                  </a:lnTo>
                  <a:lnTo>
                    <a:pt x="63956" y="8198"/>
                  </a:lnTo>
                  <a:lnTo>
                    <a:pt x="61978" y="6708"/>
                  </a:lnTo>
                  <a:lnTo>
                    <a:pt x="64615" y="5217"/>
                  </a:lnTo>
                  <a:lnTo>
                    <a:pt x="64615" y="3726"/>
                  </a:lnTo>
                  <a:lnTo>
                    <a:pt x="63956" y="1490"/>
                  </a:lnTo>
                  <a:lnTo>
                    <a:pt x="61978" y="0"/>
                  </a:lnTo>
                  <a:lnTo>
                    <a:pt x="0" y="2236"/>
                  </a:lnTo>
                  <a:lnTo>
                    <a:pt x="0" y="35031"/>
                  </a:lnTo>
                  <a:lnTo>
                    <a:pt x="4615" y="39503"/>
                  </a:lnTo>
                  <a:lnTo>
                    <a:pt x="4615" y="40993"/>
                  </a:lnTo>
                  <a:lnTo>
                    <a:pt x="7252" y="47701"/>
                  </a:lnTo>
                  <a:lnTo>
                    <a:pt x="7912" y="49192"/>
                  </a:lnTo>
                  <a:lnTo>
                    <a:pt x="7912" y="53664"/>
                  </a:lnTo>
                  <a:lnTo>
                    <a:pt x="8571" y="55900"/>
                  </a:lnTo>
                  <a:lnTo>
                    <a:pt x="9890" y="61863"/>
                  </a:lnTo>
                  <a:lnTo>
                    <a:pt x="11208" y="66335"/>
                  </a:lnTo>
                  <a:lnTo>
                    <a:pt x="8571" y="70062"/>
                  </a:lnTo>
                  <a:lnTo>
                    <a:pt x="7252" y="76024"/>
                  </a:lnTo>
                  <a:lnTo>
                    <a:pt x="7252" y="78260"/>
                  </a:lnTo>
                  <a:lnTo>
                    <a:pt x="5934" y="81987"/>
                  </a:lnTo>
                  <a:lnTo>
                    <a:pt x="7912" y="87204"/>
                  </a:lnTo>
                  <a:lnTo>
                    <a:pt x="7912" y="90186"/>
                  </a:lnTo>
                  <a:lnTo>
                    <a:pt x="5934" y="97639"/>
                  </a:lnTo>
                  <a:lnTo>
                    <a:pt x="3956" y="101366"/>
                  </a:lnTo>
                  <a:lnTo>
                    <a:pt x="6593" y="101366"/>
                  </a:lnTo>
                  <a:lnTo>
                    <a:pt x="9890" y="101366"/>
                  </a:lnTo>
                  <a:lnTo>
                    <a:pt x="11868" y="99875"/>
                  </a:lnTo>
                  <a:lnTo>
                    <a:pt x="14505" y="99875"/>
                  </a:lnTo>
                  <a:lnTo>
                    <a:pt x="16483" y="99875"/>
                  </a:lnTo>
                  <a:lnTo>
                    <a:pt x="22417" y="101366"/>
                  </a:lnTo>
                  <a:lnTo>
                    <a:pt x="25714" y="102111"/>
                  </a:lnTo>
                  <a:lnTo>
                    <a:pt x="29010" y="103602"/>
                  </a:lnTo>
                  <a:lnTo>
                    <a:pt x="33626" y="105838"/>
                  </a:lnTo>
                  <a:lnTo>
                    <a:pt x="42197" y="105838"/>
                  </a:lnTo>
                  <a:lnTo>
                    <a:pt x="47472" y="105838"/>
                  </a:lnTo>
                  <a:lnTo>
                    <a:pt x="52087" y="105838"/>
                  </a:lnTo>
                  <a:lnTo>
                    <a:pt x="52747" y="105093"/>
                  </a:lnTo>
                  <a:lnTo>
                    <a:pt x="51428" y="102857"/>
                  </a:lnTo>
                  <a:lnTo>
                    <a:pt x="48131" y="102857"/>
                  </a:lnTo>
                  <a:lnTo>
                    <a:pt x="47472" y="102857"/>
                  </a:lnTo>
                  <a:lnTo>
                    <a:pt x="46153" y="102111"/>
                  </a:lnTo>
                  <a:lnTo>
                    <a:pt x="46813" y="99875"/>
                  </a:lnTo>
                  <a:lnTo>
                    <a:pt x="47472" y="98385"/>
                  </a:lnTo>
                  <a:lnTo>
                    <a:pt x="50769" y="98385"/>
                  </a:lnTo>
                  <a:lnTo>
                    <a:pt x="55384" y="100621"/>
                  </a:lnTo>
                  <a:lnTo>
                    <a:pt x="60000" y="105093"/>
                  </a:lnTo>
                  <a:lnTo>
                    <a:pt x="63956" y="105838"/>
                  </a:lnTo>
                  <a:lnTo>
                    <a:pt x="66593" y="104347"/>
                  </a:lnTo>
                  <a:lnTo>
                    <a:pt x="65934" y="107329"/>
                  </a:lnTo>
                  <a:lnTo>
                    <a:pt x="64615" y="111801"/>
                  </a:lnTo>
                  <a:lnTo>
                    <a:pt x="65934" y="114037"/>
                  </a:lnTo>
                  <a:lnTo>
                    <a:pt x="69890" y="115527"/>
                  </a:lnTo>
                  <a:lnTo>
                    <a:pt x="73186" y="115527"/>
                  </a:lnTo>
                  <a:lnTo>
                    <a:pt x="75824" y="117763"/>
                  </a:lnTo>
                  <a:lnTo>
                    <a:pt x="78461" y="117763"/>
                  </a:lnTo>
                  <a:lnTo>
                    <a:pt x="79780" y="114782"/>
                  </a:lnTo>
                  <a:lnTo>
                    <a:pt x="82417" y="111801"/>
                  </a:lnTo>
                  <a:lnTo>
                    <a:pt x="84395" y="111055"/>
                  </a:lnTo>
                  <a:lnTo>
                    <a:pt x="87032" y="111801"/>
                  </a:lnTo>
                  <a:lnTo>
                    <a:pt x="89670" y="115527"/>
                  </a:lnTo>
                  <a:lnTo>
                    <a:pt x="92307" y="115527"/>
                  </a:lnTo>
                  <a:lnTo>
                    <a:pt x="93626" y="114037"/>
                  </a:lnTo>
                  <a:lnTo>
                    <a:pt x="92307" y="108074"/>
                  </a:lnTo>
                  <a:lnTo>
                    <a:pt x="92307" y="106583"/>
                  </a:lnTo>
                  <a:lnTo>
                    <a:pt x="93626" y="105093"/>
                  </a:lnTo>
                  <a:lnTo>
                    <a:pt x="96263" y="105093"/>
                  </a:lnTo>
                  <a:lnTo>
                    <a:pt x="98901" y="106583"/>
                  </a:lnTo>
                  <a:lnTo>
                    <a:pt x="98901" y="109565"/>
                  </a:lnTo>
                  <a:lnTo>
                    <a:pt x="104175" y="110310"/>
                  </a:lnTo>
                  <a:lnTo>
                    <a:pt x="108791" y="112546"/>
                  </a:lnTo>
                  <a:lnTo>
                    <a:pt x="110769" y="114782"/>
                  </a:lnTo>
                  <a:lnTo>
                    <a:pt x="109450" y="117018"/>
                  </a:lnTo>
                  <a:lnTo>
                    <a:pt x="108791" y="120000"/>
                  </a:lnTo>
                  <a:lnTo>
                    <a:pt x="111428" y="120000"/>
                  </a:lnTo>
                  <a:lnTo>
                    <a:pt x="112747" y="117763"/>
                  </a:lnTo>
                  <a:lnTo>
                    <a:pt x="114065" y="116273"/>
                  </a:lnTo>
                  <a:lnTo>
                    <a:pt x="116043" y="117763"/>
                  </a:lnTo>
                  <a:lnTo>
                    <a:pt x="116043" y="119254"/>
                  </a:lnTo>
                  <a:lnTo>
                    <a:pt x="117362" y="117018"/>
                  </a:lnTo>
                  <a:lnTo>
                    <a:pt x="119340" y="114782"/>
                  </a:lnTo>
                  <a:lnTo>
                    <a:pt x="120000" y="114037"/>
                  </a:lnTo>
                  <a:lnTo>
                    <a:pt x="119340" y="111055"/>
                  </a:lnTo>
                  <a:close/>
                </a:path>
              </a:pathLst>
            </a:custGeom>
            <a:solidFill>
              <a:srgbClr val="D8D8D8"/>
            </a:solidFill>
            <a:ln w="9525" cap="flat" cmpd="sng">
              <a:solidFill>
                <a:srgbClr val="FFFFFF"/>
              </a:solidFill>
              <a:prstDash val="solid"/>
              <a:miter lim="8000"/>
              <a:headEnd type="none" w="sm" len="sm"/>
              <a:tailEnd type="none" w="sm" len="sm"/>
            </a:ln>
          </p:spPr>
          <p:txBody>
            <a:bodyPr spcFirstLastPara="1" wrap="square" lIns="62850" tIns="31400" rIns="62850" bIns="31400" anchor="t" anchorCtr="0">
              <a:noAutofit/>
            </a:bodyPr>
            <a:lstStyle/>
            <a:p>
              <a:pPr marL="0" marR="0" lvl="0" indent="0" algn="l" rtl="0">
                <a:spcBef>
                  <a:spcPts val="0"/>
                </a:spcBef>
                <a:spcAft>
                  <a:spcPts val="0"/>
                </a:spcAft>
                <a:buNone/>
              </a:pPr>
              <a:endParaRPr sz="2500">
                <a:solidFill>
                  <a:srgbClr val="7F7F7F"/>
                </a:solidFill>
                <a:latin typeface="Calibri"/>
                <a:ea typeface="Calibri"/>
                <a:cs typeface="Calibri"/>
                <a:sym typeface="Calibri"/>
              </a:endParaRPr>
            </a:p>
          </p:txBody>
        </p:sp>
        <p:sp>
          <p:nvSpPr>
            <p:cNvPr id="182" name="Google Shape;182;p19"/>
            <p:cNvSpPr/>
            <p:nvPr/>
          </p:nvSpPr>
          <p:spPr>
            <a:xfrm>
              <a:off x="6765442" y="2707850"/>
              <a:ext cx="274800" cy="247800"/>
            </a:xfrm>
            <a:custGeom>
              <a:avLst/>
              <a:gdLst/>
              <a:ahLst/>
              <a:cxnLst/>
              <a:rect l="l" t="t" r="r" b="b"/>
              <a:pathLst>
                <a:path w="120000" h="120000" extrusionOk="0">
                  <a:moveTo>
                    <a:pt x="4417" y="100408"/>
                  </a:moveTo>
                  <a:lnTo>
                    <a:pt x="2944" y="98775"/>
                  </a:lnTo>
                  <a:lnTo>
                    <a:pt x="5153" y="101224"/>
                  </a:lnTo>
                  <a:lnTo>
                    <a:pt x="7361" y="102040"/>
                  </a:lnTo>
                  <a:lnTo>
                    <a:pt x="8834" y="100408"/>
                  </a:lnTo>
                  <a:lnTo>
                    <a:pt x="16196" y="101224"/>
                  </a:lnTo>
                  <a:lnTo>
                    <a:pt x="16196" y="120000"/>
                  </a:lnTo>
                  <a:lnTo>
                    <a:pt x="85398" y="117551"/>
                  </a:lnTo>
                  <a:lnTo>
                    <a:pt x="86134" y="117551"/>
                  </a:lnTo>
                  <a:lnTo>
                    <a:pt x="87607" y="113469"/>
                  </a:lnTo>
                  <a:lnTo>
                    <a:pt x="88343" y="111020"/>
                  </a:lnTo>
                  <a:lnTo>
                    <a:pt x="87607" y="108571"/>
                  </a:lnTo>
                  <a:lnTo>
                    <a:pt x="87607" y="103673"/>
                  </a:lnTo>
                  <a:lnTo>
                    <a:pt x="87607" y="102040"/>
                  </a:lnTo>
                  <a:lnTo>
                    <a:pt x="86134" y="99591"/>
                  </a:lnTo>
                  <a:lnTo>
                    <a:pt x="85398" y="98775"/>
                  </a:lnTo>
                  <a:lnTo>
                    <a:pt x="85398" y="97142"/>
                  </a:lnTo>
                  <a:lnTo>
                    <a:pt x="86134" y="95510"/>
                  </a:lnTo>
                  <a:lnTo>
                    <a:pt x="85398" y="94693"/>
                  </a:lnTo>
                  <a:lnTo>
                    <a:pt x="86871" y="92244"/>
                  </a:lnTo>
                  <a:lnTo>
                    <a:pt x="89079" y="88979"/>
                  </a:lnTo>
                  <a:lnTo>
                    <a:pt x="89815" y="88979"/>
                  </a:lnTo>
                  <a:lnTo>
                    <a:pt x="89079" y="87346"/>
                  </a:lnTo>
                  <a:lnTo>
                    <a:pt x="90552" y="84081"/>
                  </a:lnTo>
                  <a:lnTo>
                    <a:pt x="92024" y="81632"/>
                  </a:lnTo>
                  <a:lnTo>
                    <a:pt x="90552" y="80816"/>
                  </a:lnTo>
                  <a:lnTo>
                    <a:pt x="91288" y="77551"/>
                  </a:lnTo>
                  <a:lnTo>
                    <a:pt x="93496" y="75102"/>
                  </a:lnTo>
                  <a:lnTo>
                    <a:pt x="97177" y="70204"/>
                  </a:lnTo>
                  <a:lnTo>
                    <a:pt x="99386" y="66122"/>
                  </a:lnTo>
                  <a:lnTo>
                    <a:pt x="99386" y="62857"/>
                  </a:lnTo>
                  <a:lnTo>
                    <a:pt x="100858" y="58775"/>
                  </a:lnTo>
                  <a:lnTo>
                    <a:pt x="101595" y="58775"/>
                  </a:lnTo>
                  <a:lnTo>
                    <a:pt x="103067" y="57142"/>
                  </a:lnTo>
                  <a:lnTo>
                    <a:pt x="103803" y="54693"/>
                  </a:lnTo>
                  <a:lnTo>
                    <a:pt x="105276" y="53061"/>
                  </a:lnTo>
                  <a:lnTo>
                    <a:pt x="108220" y="51428"/>
                  </a:lnTo>
                  <a:lnTo>
                    <a:pt x="107484" y="48979"/>
                  </a:lnTo>
                  <a:lnTo>
                    <a:pt x="108957" y="47346"/>
                  </a:lnTo>
                  <a:lnTo>
                    <a:pt x="110429" y="44081"/>
                  </a:lnTo>
                  <a:lnTo>
                    <a:pt x="110429" y="39183"/>
                  </a:lnTo>
                  <a:lnTo>
                    <a:pt x="110429" y="35102"/>
                  </a:lnTo>
                  <a:lnTo>
                    <a:pt x="112638" y="31836"/>
                  </a:lnTo>
                  <a:lnTo>
                    <a:pt x="114846" y="30204"/>
                  </a:lnTo>
                  <a:lnTo>
                    <a:pt x="114846" y="28571"/>
                  </a:lnTo>
                  <a:lnTo>
                    <a:pt x="115582" y="26938"/>
                  </a:lnTo>
                  <a:lnTo>
                    <a:pt x="115582" y="23673"/>
                  </a:lnTo>
                  <a:lnTo>
                    <a:pt x="117791" y="22857"/>
                  </a:lnTo>
                  <a:lnTo>
                    <a:pt x="118527" y="21224"/>
                  </a:lnTo>
                  <a:lnTo>
                    <a:pt x="119263" y="19591"/>
                  </a:lnTo>
                  <a:lnTo>
                    <a:pt x="120000" y="17959"/>
                  </a:lnTo>
                  <a:lnTo>
                    <a:pt x="120000" y="15510"/>
                  </a:lnTo>
                  <a:lnTo>
                    <a:pt x="101595" y="16326"/>
                  </a:lnTo>
                  <a:lnTo>
                    <a:pt x="108957" y="4081"/>
                  </a:lnTo>
                  <a:lnTo>
                    <a:pt x="108220" y="0"/>
                  </a:lnTo>
                  <a:lnTo>
                    <a:pt x="0" y="3265"/>
                  </a:lnTo>
                  <a:lnTo>
                    <a:pt x="5153" y="38367"/>
                  </a:lnTo>
                  <a:lnTo>
                    <a:pt x="4417" y="100408"/>
                  </a:lnTo>
                  <a:close/>
                </a:path>
              </a:pathLst>
            </a:custGeom>
            <a:solidFill>
              <a:srgbClr val="D8D8D8"/>
            </a:solidFill>
            <a:ln w="9525" cap="flat" cmpd="sng">
              <a:solidFill>
                <a:srgbClr val="FFFFFF"/>
              </a:solidFill>
              <a:prstDash val="solid"/>
              <a:miter lim="8000"/>
              <a:headEnd type="none" w="sm" len="sm"/>
              <a:tailEnd type="none" w="sm" len="sm"/>
            </a:ln>
          </p:spPr>
          <p:txBody>
            <a:bodyPr spcFirstLastPara="1" wrap="square" lIns="62850" tIns="31400" rIns="62850" bIns="31400" anchor="t" anchorCtr="0">
              <a:noAutofit/>
            </a:bodyPr>
            <a:lstStyle/>
            <a:p>
              <a:pPr marL="0" marR="0" lvl="0" indent="0" algn="l" rtl="0">
                <a:spcBef>
                  <a:spcPts val="0"/>
                </a:spcBef>
                <a:spcAft>
                  <a:spcPts val="0"/>
                </a:spcAft>
                <a:buNone/>
              </a:pPr>
              <a:endParaRPr sz="2500">
                <a:solidFill>
                  <a:srgbClr val="7F7F7F"/>
                </a:solidFill>
                <a:latin typeface="Calibri"/>
                <a:ea typeface="Calibri"/>
                <a:cs typeface="Calibri"/>
                <a:sym typeface="Calibri"/>
              </a:endParaRPr>
            </a:p>
          </p:txBody>
        </p:sp>
        <p:sp>
          <p:nvSpPr>
            <p:cNvPr id="183" name="Google Shape;183;p19"/>
            <p:cNvSpPr/>
            <p:nvPr/>
          </p:nvSpPr>
          <p:spPr>
            <a:xfrm>
              <a:off x="7011664" y="2657257"/>
              <a:ext cx="465600" cy="151800"/>
            </a:xfrm>
            <a:custGeom>
              <a:avLst/>
              <a:gdLst/>
              <a:ahLst/>
              <a:cxnLst/>
              <a:rect l="l" t="t" r="r" b="b"/>
              <a:pathLst>
                <a:path w="120000" h="120000" extrusionOk="0">
                  <a:moveTo>
                    <a:pt x="71042" y="15700"/>
                  </a:moveTo>
                  <a:cubicBezTo>
                    <a:pt x="30552" y="23551"/>
                    <a:pt x="30552" y="23551"/>
                    <a:pt x="30552" y="23551"/>
                  </a:cubicBezTo>
                  <a:cubicBezTo>
                    <a:pt x="31288" y="34766"/>
                    <a:pt x="31288" y="34766"/>
                    <a:pt x="31288" y="34766"/>
                  </a:cubicBezTo>
                  <a:cubicBezTo>
                    <a:pt x="9570" y="35887"/>
                    <a:pt x="9570" y="35887"/>
                    <a:pt x="9570" y="35887"/>
                  </a:cubicBezTo>
                  <a:cubicBezTo>
                    <a:pt x="8834" y="37009"/>
                    <a:pt x="8834" y="37009"/>
                    <a:pt x="8834" y="37009"/>
                  </a:cubicBezTo>
                  <a:cubicBezTo>
                    <a:pt x="8834" y="40373"/>
                    <a:pt x="8834" y="40373"/>
                    <a:pt x="8834" y="40373"/>
                  </a:cubicBezTo>
                  <a:cubicBezTo>
                    <a:pt x="8834" y="43738"/>
                    <a:pt x="8834" y="43738"/>
                    <a:pt x="8834" y="43738"/>
                  </a:cubicBezTo>
                  <a:cubicBezTo>
                    <a:pt x="8466" y="47102"/>
                    <a:pt x="8466" y="47102"/>
                    <a:pt x="8466" y="47102"/>
                  </a:cubicBezTo>
                  <a:cubicBezTo>
                    <a:pt x="7730" y="48224"/>
                    <a:pt x="7730" y="48224"/>
                    <a:pt x="7730" y="48224"/>
                  </a:cubicBezTo>
                  <a:cubicBezTo>
                    <a:pt x="7361" y="50467"/>
                    <a:pt x="7361" y="50467"/>
                    <a:pt x="7361" y="50467"/>
                  </a:cubicBezTo>
                  <a:cubicBezTo>
                    <a:pt x="7730" y="51588"/>
                    <a:pt x="7730" y="51588"/>
                    <a:pt x="7730" y="51588"/>
                  </a:cubicBezTo>
                  <a:cubicBezTo>
                    <a:pt x="7730" y="51588"/>
                    <a:pt x="8466" y="54953"/>
                    <a:pt x="8466" y="56074"/>
                  </a:cubicBezTo>
                  <a:cubicBezTo>
                    <a:pt x="8834" y="57196"/>
                    <a:pt x="8098" y="58317"/>
                    <a:pt x="8098" y="58317"/>
                  </a:cubicBezTo>
                  <a:cubicBezTo>
                    <a:pt x="7361" y="61682"/>
                    <a:pt x="7361" y="61682"/>
                    <a:pt x="7361" y="61682"/>
                  </a:cubicBezTo>
                  <a:cubicBezTo>
                    <a:pt x="6993" y="65046"/>
                    <a:pt x="6993" y="65046"/>
                    <a:pt x="6993" y="65046"/>
                  </a:cubicBezTo>
                  <a:cubicBezTo>
                    <a:pt x="7361" y="65046"/>
                    <a:pt x="7361" y="65046"/>
                    <a:pt x="7361" y="65046"/>
                  </a:cubicBezTo>
                  <a:cubicBezTo>
                    <a:pt x="7361" y="69532"/>
                    <a:pt x="7361" y="69532"/>
                    <a:pt x="7361" y="69532"/>
                  </a:cubicBezTo>
                  <a:cubicBezTo>
                    <a:pt x="6993" y="71775"/>
                    <a:pt x="6993" y="71775"/>
                    <a:pt x="6993" y="71775"/>
                  </a:cubicBezTo>
                  <a:cubicBezTo>
                    <a:pt x="6625" y="74018"/>
                    <a:pt x="6625" y="74018"/>
                    <a:pt x="6625" y="74018"/>
                  </a:cubicBezTo>
                  <a:cubicBezTo>
                    <a:pt x="5889" y="77383"/>
                    <a:pt x="5889" y="77383"/>
                    <a:pt x="5889" y="77383"/>
                  </a:cubicBezTo>
                  <a:cubicBezTo>
                    <a:pt x="4785" y="78504"/>
                    <a:pt x="4785" y="78504"/>
                    <a:pt x="4785" y="78504"/>
                  </a:cubicBezTo>
                  <a:cubicBezTo>
                    <a:pt x="4785" y="84112"/>
                    <a:pt x="4785" y="84112"/>
                    <a:pt x="4785" y="84112"/>
                  </a:cubicBezTo>
                  <a:cubicBezTo>
                    <a:pt x="4417" y="86355"/>
                    <a:pt x="4417" y="86355"/>
                    <a:pt x="4417" y="86355"/>
                  </a:cubicBezTo>
                  <a:cubicBezTo>
                    <a:pt x="4417" y="88598"/>
                    <a:pt x="4417" y="88598"/>
                    <a:pt x="4417" y="88598"/>
                  </a:cubicBezTo>
                  <a:cubicBezTo>
                    <a:pt x="2944" y="91962"/>
                    <a:pt x="2944" y="91962"/>
                    <a:pt x="2944" y="91962"/>
                  </a:cubicBezTo>
                  <a:cubicBezTo>
                    <a:pt x="1840" y="97570"/>
                    <a:pt x="1840" y="97570"/>
                    <a:pt x="1840" y="97570"/>
                  </a:cubicBezTo>
                  <a:cubicBezTo>
                    <a:pt x="1840" y="103177"/>
                    <a:pt x="1840" y="103177"/>
                    <a:pt x="1840" y="103177"/>
                  </a:cubicBezTo>
                  <a:cubicBezTo>
                    <a:pt x="1840" y="111028"/>
                    <a:pt x="1840" y="111028"/>
                    <a:pt x="1840" y="111028"/>
                  </a:cubicBezTo>
                  <a:cubicBezTo>
                    <a:pt x="736" y="116635"/>
                    <a:pt x="736" y="116635"/>
                    <a:pt x="736" y="116635"/>
                  </a:cubicBezTo>
                  <a:cubicBezTo>
                    <a:pt x="0" y="120000"/>
                    <a:pt x="0" y="120000"/>
                    <a:pt x="0" y="120000"/>
                  </a:cubicBezTo>
                  <a:cubicBezTo>
                    <a:pt x="0" y="120000"/>
                    <a:pt x="0" y="120000"/>
                    <a:pt x="0" y="120000"/>
                  </a:cubicBezTo>
                  <a:cubicBezTo>
                    <a:pt x="85398" y="99813"/>
                    <a:pt x="85398" y="99813"/>
                    <a:pt x="85398" y="99813"/>
                  </a:cubicBezTo>
                  <a:cubicBezTo>
                    <a:pt x="85398" y="99813"/>
                    <a:pt x="85398" y="99813"/>
                    <a:pt x="85398" y="99813"/>
                  </a:cubicBezTo>
                  <a:cubicBezTo>
                    <a:pt x="85398" y="98691"/>
                    <a:pt x="85398" y="98691"/>
                    <a:pt x="85398" y="98691"/>
                  </a:cubicBezTo>
                  <a:cubicBezTo>
                    <a:pt x="85766" y="91962"/>
                    <a:pt x="85766" y="91962"/>
                    <a:pt x="85766" y="91962"/>
                  </a:cubicBezTo>
                  <a:cubicBezTo>
                    <a:pt x="85766" y="88598"/>
                    <a:pt x="85766" y="88598"/>
                    <a:pt x="85766" y="88598"/>
                  </a:cubicBezTo>
                  <a:cubicBezTo>
                    <a:pt x="87239" y="84112"/>
                    <a:pt x="87239" y="84112"/>
                    <a:pt x="87239" y="84112"/>
                  </a:cubicBezTo>
                  <a:cubicBezTo>
                    <a:pt x="88343" y="84112"/>
                    <a:pt x="88343" y="84112"/>
                    <a:pt x="88343" y="84112"/>
                  </a:cubicBezTo>
                  <a:cubicBezTo>
                    <a:pt x="89815" y="80747"/>
                    <a:pt x="89815" y="80747"/>
                    <a:pt x="89815" y="80747"/>
                  </a:cubicBezTo>
                  <a:cubicBezTo>
                    <a:pt x="89447" y="76261"/>
                    <a:pt x="89447" y="76261"/>
                    <a:pt x="89447" y="76261"/>
                  </a:cubicBezTo>
                  <a:cubicBezTo>
                    <a:pt x="90552" y="71775"/>
                    <a:pt x="90552" y="71775"/>
                    <a:pt x="90552" y="71775"/>
                  </a:cubicBezTo>
                  <a:cubicBezTo>
                    <a:pt x="103067" y="49345"/>
                    <a:pt x="103067" y="49345"/>
                    <a:pt x="103067" y="49345"/>
                  </a:cubicBezTo>
                  <a:cubicBezTo>
                    <a:pt x="104907" y="45981"/>
                    <a:pt x="104907" y="45981"/>
                    <a:pt x="104907" y="45981"/>
                  </a:cubicBezTo>
                  <a:cubicBezTo>
                    <a:pt x="105644" y="41495"/>
                    <a:pt x="105644" y="41495"/>
                    <a:pt x="105644" y="41495"/>
                  </a:cubicBezTo>
                  <a:cubicBezTo>
                    <a:pt x="107116" y="34766"/>
                    <a:pt x="107116" y="34766"/>
                    <a:pt x="107116" y="34766"/>
                  </a:cubicBezTo>
                  <a:cubicBezTo>
                    <a:pt x="108220" y="34766"/>
                    <a:pt x="108220" y="34766"/>
                    <a:pt x="108220" y="34766"/>
                  </a:cubicBezTo>
                  <a:cubicBezTo>
                    <a:pt x="109325" y="39252"/>
                    <a:pt x="109325" y="39252"/>
                    <a:pt x="109325" y="39252"/>
                  </a:cubicBezTo>
                  <a:cubicBezTo>
                    <a:pt x="110797" y="34766"/>
                    <a:pt x="110797" y="34766"/>
                    <a:pt x="110797" y="34766"/>
                  </a:cubicBezTo>
                  <a:cubicBezTo>
                    <a:pt x="112638" y="28037"/>
                    <a:pt x="112638" y="28037"/>
                    <a:pt x="112638" y="28037"/>
                  </a:cubicBezTo>
                  <a:cubicBezTo>
                    <a:pt x="116687" y="25794"/>
                    <a:pt x="116687" y="25794"/>
                    <a:pt x="116687" y="25794"/>
                  </a:cubicBezTo>
                  <a:cubicBezTo>
                    <a:pt x="117055" y="21308"/>
                    <a:pt x="117055" y="21308"/>
                    <a:pt x="117055" y="21308"/>
                  </a:cubicBezTo>
                  <a:cubicBezTo>
                    <a:pt x="118159" y="15700"/>
                    <a:pt x="118159" y="15700"/>
                    <a:pt x="118159" y="15700"/>
                  </a:cubicBezTo>
                  <a:cubicBezTo>
                    <a:pt x="119631" y="13457"/>
                    <a:pt x="119631" y="13457"/>
                    <a:pt x="119631" y="13457"/>
                  </a:cubicBezTo>
                  <a:cubicBezTo>
                    <a:pt x="120000" y="13457"/>
                    <a:pt x="120000" y="13457"/>
                    <a:pt x="120000" y="13457"/>
                  </a:cubicBezTo>
                  <a:cubicBezTo>
                    <a:pt x="120000" y="0"/>
                    <a:pt x="120000" y="0"/>
                    <a:pt x="120000" y="0"/>
                  </a:cubicBezTo>
                  <a:lnTo>
                    <a:pt x="71042" y="15700"/>
                  </a:lnTo>
                  <a:close/>
                </a:path>
              </a:pathLst>
            </a:custGeom>
            <a:solidFill>
              <a:srgbClr val="D8D8D8"/>
            </a:solidFill>
            <a:ln w="9525" cap="flat" cmpd="sng">
              <a:solidFill>
                <a:srgbClr val="FFFFFF"/>
              </a:solidFill>
              <a:prstDash val="solid"/>
              <a:miter lim="8000"/>
              <a:headEnd type="none" w="sm" len="sm"/>
              <a:tailEnd type="none" w="sm" len="sm"/>
            </a:ln>
          </p:spPr>
          <p:txBody>
            <a:bodyPr spcFirstLastPara="1" wrap="square" lIns="62850" tIns="31400" rIns="62850" bIns="31400" anchor="t" anchorCtr="0">
              <a:noAutofit/>
            </a:bodyPr>
            <a:lstStyle/>
            <a:p>
              <a:pPr marL="0" marR="0" lvl="0" indent="0" algn="l" rtl="0">
                <a:spcBef>
                  <a:spcPts val="0"/>
                </a:spcBef>
                <a:spcAft>
                  <a:spcPts val="0"/>
                </a:spcAft>
                <a:buNone/>
              </a:pPr>
              <a:endParaRPr sz="2500">
                <a:solidFill>
                  <a:srgbClr val="7F7F7F"/>
                </a:solidFill>
                <a:latin typeface="Calibri"/>
                <a:ea typeface="Calibri"/>
                <a:cs typeface="Calibri"/>
                <a:sym typeface="Calibri"/>
              </a:endParaRPr>
            </a:p>
          </p:txBody>
        </p:sp>
        <p:sp>
          <p:nvSpPr>
            <p:cNvPr id="184" name="Google Shape;184;p19"/>
            <p:cNvSpPr/>
            <p:nvPr/>
          </p:nvSpPr>
          <p:spPr>
            <a:xfrm>
              <a:off x="7342207" y="2606663"/>
              <a:ext cx="465600" cy="205800"/>
            </a:xfrm>
            <a:custGeom>
              <a:avLst/>
              <a:gdLst/>
              <a:ahLst/>
              <a:cxnLst/>
              <a:rect l="l" t="t" r="r" b="b"/>
              <a:pathLst>
                <a:path w="120000" h="120000" extrusionOk="0">
                  <a:moveTo>
                    <a:pt x="119263" y="28333"/>
                  </a:moveTo>
                  <a:cubicBezTo>
                    <a:pt x="118527" y="25833"/>
                    <a:pt x="118527" y="25833"/>
                    <a:pt x="118527" y="25833"/>
                  </a:cubicBezTo>
                  <a:cubicBezTo>
                    <a:pt x="117791" y="23333"/>
                    <a:pt x="117791" y="23333"/>
                    <a:pt x="117791" y="23333"/>
                  </a:cubicBezTo>
                  <a:cubicBezTo>
                    <a:pt x="116687" y="23333"/>
                    <a:pt x="116687" y="23333"/>
                    <a:pt x="116687" y="23333"/>
                  </a:cubicBezTo>
                  <a:cubicBezTo>
                    <a:pt x="116319" y="24166"/>
                    <a:pt x="116319" y="24166"/>
                    <a:pt x="116319" y="24166"/>
                  </a:cubicBezTo>
                  <a:cubicBezTo>
                    <a:pt x="115950" y="31666"/>
                    <a:pt x="115950" y="31666"/>
                    <a:pt x="115950" y="31666"/>
                  </a:cubicBezTo>
                  <a:cubicBezTo>
                    <a:pt x="115950" y="33333"/>
                    <a:pt x="115950" y="33333"/>
                    <a:pt x="115950" y="33333"/>
                  </a:cubicBezTo>
                  <a:cubicBezTo>
                    <a:pt x="114846" y="31666"/>
                    <a:pt x="114846" y="31666"/>
                    <a:pt x="114846" y="31666"/>
                  </a:cubicBezTo>
                  <a:cubicBezTo>
                    <a:pt x="114478" y="26666"/>
                    <a:pt x="114478" y="26666"/>
                    <a:pt x="114478" y="26666"/>
                  </a:cubicBezTo>
                  <a:cubicBezTo>
                    <a:pt x="113742" y="23333"/>
                    <a:pt x="113742" y="23333"/>
                    <a:pt x="113742" y="23333"/>
                  </a:cubicBezTo>
                  <a:cubicBezTo>
                    <a:pt x="112638" y="22500"/>
                    <a:pt x="112638" y="22500"/>
                    <a:pt x="112638" y="22500"/>
                  </a:cubicBezTo>
                  <a:cubicBezTo>
                    <a:pt x="110429" y="25000"/>
                    <a:pt x="110429" y="25000"/>
                    <a:pt x="110429" y="25000"/>
                  </a:cubicBezTo>
                  <a:cubicBezTo>
                    <a:pt x="109693" y="25000"/>
                    <a:pt x="109693" y="25000"/>
                    <a:pt x="109693" y="25000"/>
                  </a:cubicBezTo>
                  <a:cubicBezTo>
                    <a:pt x="107484" y="26666"/>
                    <a:pt x="107484" y="26666"/>
                    <a:pt x="107484" y="26666"/>
                  </a:cubicBezTo>
                  <a:cubicBezTo>
                    <a:pt x="106380" y="29166"/>
                    <a:pt x="106380" y="29166"/>
                    <a:pt x="106380" y="29166"/>
                  </a:cubicBezTo>
                  <a:cubicBezTo>
                    <a:pt x="105276" y="32500"/>
                    <a:pt x="105276" y="32500"/>
                    <a:pt x="105276" y="32500"/>
                  </a:cubicBezTo>
                  <a:cubicBezTo>
                    <a:pt x="104907" y="30833"/>
                    <a:pt x="104907" y="30833"/>
                    <a:pt x="104907" y="30833"/>
                  </a:cubicBezTo>
                  <a:cubicBezTo>
                    <a:pt x="104907" y="26666"/>
                    <a:pt x="104907" y="26666"/>
                    <a:pt x="104907" y="26666"/>
                  </a:cubicBezTo>
                  <a:cubicBezTo>
                    <a:pt x="104907" y="25000"/>
                    <a:pt x="104907" y="25000"/>
                    <a:pt x="104907" y="25000"/>
                  </a:cubicBezTo>
                  <a:cubicBezTo>
                    <a:pt x="104171" y="22500"/>
                    <a:pt x="104171" y="22500"/>
                    <a:pt x="104171" y="22500"/>
                  </a:cubicBezTo>
                  <a:cubicBezTo>
                    <a:pt x="103803" y="20833"/>
                    <a:pt x="103803" y="20833"/>
                    <a:pt x="103803" y="20833"/>
                  </a:cubicBezTo>
                  <a:cubicBezTo>
                    <a:pt x="103435" y="19166"/>
                    <a:pt x="103435" y="19166"/>
                    <a:pt x="103435" y="19166"/>
                  </a:cubicBezTo>
                  <a:cubicBezTo>
                    <a:pt x="103435" y="16666"/>
                    <a:pt x="103435" y="16666"/>
                    <a:pt x="103435" y="16666"/>
                  </a:cubicBezTo>
                  <a:cubicBezTo>
                    <a:pt x="103435" y="15000"/>
                    <a:pt x="103435" y="15000"/>
                    <a:pt x="103435" y="15000"/>
                  </a:cubicBezTo>
                  <a:cubicBezTo>
                    <a:pt x="104171" y="13333"/>
                    <a:pt x="104171" y="13333"/>
                    <a:pt x="104171" y="13333"/>
                  </a:cubicBezTo>
                  <a:cubicBezTo>
                    <a:pt x="104171" y="13333"/>
                    <a:pt x="104171" y="13333"/>
                    <a:pt x="104171" y="13333"/>
                  </a:cubicBezTo>
                  <a:cubicBezTo>
                    <a:pt x="104539" y="16666"/>
                    <a:pt x="104539" y="16666"/>
                    <a:pt x="104539" y="16666"/>
                  </a:cubicBezTo>
                  <a:cubicBezTo>
                    <a:pt x="104907" y="21666"/>
                    <a:pt x="104907" y="21666"/>
                    <a:pt x="104907" y="21666"/>
                  </a:cubicBezTo>
                  <a:cubicBezTo>
                    <a:pt x="105644" y="25833"/>
                    <a:pt x="105644" y="25833"/>
                    <a:pt x="105644" y="25833"/>
                  </a:cubicBezTo>
                  <a:cubicBezTo>
                    <a:pt x="106748" y="24166"/>
                    <a:pt x="106748" y="24166"/>
                    <a:pt x="106748" y="24166"/>
                  </a:cubicBezTo>
                  <a:cubicBezTo>
                    <a:pt x="107116" y="23333"/>
                    <a:pt x="107116" y="23333"/>
                    <a:pt x="107116" y="23333"/>
                  </a:cubicBezTo>
                  <a:cubicBezTo>
                    <a:pt x="108220" y="21666"/>
                    <a:pt x="108220" y="21666"/>
                    <a:pt x="108220" y="21666"/>
                  </a:cubicBezTo>
                  <a:cubicBezTo>
                    <a:pt x="108588" y="21666"/>
                    <a:pt x="108588" y="21666"/>
                    <a:pt x="108588" y="21666"/>
                  </a:cubicBezTo>
                  <a:cubicBezTo>
                    <a:pt x="110061" y="20000"/>
                    <a:pt x="110061" y="20000"/>
                    <a:pt x="110061" y="20000"/>
                  </a:cubicBezTo>
                  <a:cubicBezTo>
                    <a:pt x="110429" y="18333"/>
                    <a:pt x="110429" y="18333"/>
                    <a:pt x="110429" y="18333"/>
                  </a:cubicBezTo>
                  <a:cubicBezTo>
                    <a:pt x="112269" y="18333"/>
                    <a:pt x="112269" y="18333"/>
                    <a:pt x="112269" y="18333"/>
                  </a:cubicBezTo>
                  <a:cubicBezTo>
                    <a:pt x="112638" y="15833"/>
                    <a:pt x="112638" y="15833"/>
                    <a:pt x="112638" y="15833"/>
                  </a:cubicBezTo>
                  <a:cubicBezTo>
                    <a:pt x="113006" y="15000"/>
                    <a:pt x="113006" y="15000"/>
                    <a:pt x="113006" y="15000"/>
                  </a:cubicBezTo>
                  <a:cubicBezTo>
                    <a:pt x="113006" y="15000"/>
                    <a:pt x="112638" y="14166"/>
                    <a:pt x="112638" y="13333"/>
                  </a:cubicBezTo>
                  <a:cubicBezTo>
                    <a:pt x="112269" y="13333"/>
                    <a:pt x="112269" y="13333"/>
                    <a:pt x="112269" y="13333"/>
                  </a:cubicBezTo>
                  <a:cubicBezTo>
                    <a:pt x="111533" y="10833"/>
                    <a:pt x="111533" y="10833"/>
                    <a:pt x="111533" y="10833"/>
                  </a:cubicBezTo>
                  <a:cubicBezTo>
                    <a:pt x="111533" y="10000"/>
                    <a:pt x="111533" y="10000"/>
                    <a:pt x="111533" y="10000"/>
                  </a:cubicBezTo>
                  <a:cubicBezTo>
                    <a:pt x="111901" y="10000"/>
                    <a:pt x="111901" y="10000"/>
                    <a:pt x="111901" y="10000"/>
                  </a:cubicBezTo>
                  <a:cubicBezTo>
                    <a:pt x="113742" y="11666"/>
                    <a:pt x="113742" y="11666"/>
                    <a:pt x="113742" y="11666"/>
                  </a:cubicBezTo>
                  <a:cubicBezTo>
                    <a:pt x="114846" y="11666"/>
                    <a:pt x="114846" y="11666"/>
                    <a:pt x="114846" y="11666"/>
                  </a:cubicBezTo>
                  <a:cubicBezTo>
                    <a:pt x="114846" y="9166"/>
                    <a:pt x="114846" y="9166"/>
                    <a:pt x="114846" y="9166"/>
                  </a:cubicBezTo>
                  <a:cubicBezTo>
                    <a:pt x="113742" y="5833"/>
                    <a:pt x="113742" y="5833"/>
                    <a:pt x="113742" y="5833"/>
                  </a:cubicBezTo>
                  <a:cubicBezTo>
                    <a:pt x="113374" y="3333"/>
                    <a:pt x="113374" y="3333"/>
                    <a:pt x="113374" y="3333"/>
                  </a:cubicBezTo>
                  <a:cubicBezTo>
                    <a:pt x="112269" y="0"/>
                    <a:pt x="112269" y="0"/>
                    <a:pt x="112269" y="0"/>
                  </a:cubicBezTo>
                  <a:cubicBezTo>
                    <a:pt x="80245" y="15000"/>
                    <a:pt x="80245" y="15000"/>
                    <a:pt x="80245" y="15000"/>
                  </a:cubicBezTo>
                  <a:cubicBezTo>
                    <a:pt x="57055" y="23333"/>
                    <a:pt x="57055" y="23333"/>
                    <a:pt x="57055" y="23333"/>
                  </a:cubicBezTo>
                  <a:cubicBezTo>
                    <a:pt x="34601" y="29166"/>
                    <a:pt x="34601" y="29166"/>
                    <a:pt x="34601" y="29166"/>
                  </a:cubicBezTo>
                  <a:cubicBezTo>
                    <a:pt x="34601" y="39166"/>
                    <a:pt x="34601" y="39166"/>
                    <a:pt x="34601" y="39166"/>
                  </a:cubicBezTo>
                  <a:cubicBezTo>
                    <a:pt x="34233" y="39166"/>
                    <a:pt x="34233" y="39166"/>
                    <a:pt x="34233" y="39166"/>
                  </a:cubicBezTo>
                  <a:cubicBezTo>
                    <a:pt x="32760" y="40833"/>
                    <a:pt x="32760" y="40833"/>
                    <a:pt x="32760" y="40833"/>
                  </a:cubicBezTo>
                  <a:cubicBezTo>
                    <a:pt x="31656" y="45000"/>
                    <a:pt x="31656" y="45000"/>
                    <a:pt x="31656" y="45000"/>
                  </a:cubicBezTo>
                  <a:cubicBezTo>
                    <a:pt x="31288" y="48333"/>
                    <a:pt x="31288" y="48333"/>
                    <a:pt x="31288" y="48333"/>
                  </a:cubicBezTo>
                  <a:cubicBezTo>
                    <a:pt x="27239" y="50000"/>
                    <a:pt x="27239" y="50000"/>
                    <a:pt x="27239" y="50000"/>
                  </a:cubicBezTo>
                  <a:cubicBezTo>
                    <a:pt x="25398" y="55000"/>
                    <a:pt x="25398" y="55000"/>
                    <a:pt x="25398" y="55000"/>
                  </a:cubicBezTo>
                  <a:cubicBezTo>
                    <a:pt x="23926" y="58333"/>
                    <a:pt x="23926" y="58333"/>
                    <a:pt x="23926" y="58333"/>
                  </a:cubicBezTo>
                  <a:cubicBezTo>
                    <a:pt x="22822" y="55000"/>
                    <a:pt x="22822" y="55000"/>
                    <a:pt x="22822" y="55000"/>
                  </a:cubicBezTo>
                  <a:cubicBezTo>
                    <a:pt x="21717" y="55000"/>
                    <a:pt x="21717" y="55000"/>
                    <a:pt x="21717" y="55000"/>
                  </a:cubicBezTo>
                  <a:cubicBezTo>
                    <a:pt x="20245" y="60000"/>
                    <a:pt x="20245" y="60000"/>
                    <a:pt x="20245" y="60000"/>
                  </a:cubicBezTo>
                  <a:cubicBezTo>
                    <a:pt x="19509" y="63333"/>
                    <a:pt x="19509" y="63333"/>
                    <a:pt x="19509" y="63333"/>
                  </a:cubicBezTo>
                  <a:cubicBezTo>
                    <a:pt x="17668" y="65833"/>
                    <a:pt x="17668" y="65833"/>
                    <a:pt x="17668" y="65833"/>
                  </a:cubicBezTo>
                  <a:cubicBezTo>
                    <a:pt x="5153" y="82500"/>
                    <a:pt x="5153" y="82500"/>
                    <a:pt x="5153" y="82500"/>
                  </a:cubicBezTo>
                  <a:cubicBezTo>
                    <a:pt x="4049" y="85833"/>
                    <a:pt x="4049" y="85833"/>
                    <a:pt x="4049" y="85833"/>
                  </a:cubicBezTo>
                  <a:cubicBezTo>
                    <a:pt x="4417" y="89166"/>
                    <a:pt x="4417" y="89166"/>
                    <a:pt x="4417" y="89166"/>
                  </a:cubicBezTo>
                  <a:cubicBezTo>
                    <a:pt x="2944" y="91666"/>
                    <a:pt x="2944" y="91666"/>
                    <a:pt x="2944" y="91666"/>
                  </a:cubicBezTo>
                  <a:cubicBezTo>
                    <a:pt x="1840" y="91666"/>
                    <a:pt x="1840" y="91666"/>
                    <a:pt x="1840" y="91666"/>
                  </a:cubicBezTo>
                  <a:cubicBezTo>
                    <a:pt x="368" y="95000"/>
                    <a:pt x="368" y="95000"/>
                    <a:pt x="368" y="95000"/>
                  </a:cubicBezTo>
                  <a:cubicBezTo>
                    <a:pt x="368" y="97500"/>
                    <a:pt x="368" y="97500"/>
                    <a:pt x="368" y="97500"/>
                  </a:cubicBezTo>
                  <a:cubicBezTo>
                    <a:pt x="0" y="102500"/>
                    <a:pt x="0" y="102500"/>
                    <a:pt x="0" y="102500"/>
                  </a:cubicBezTo>
                  <a:cubicBezTo>
                    <a:pt x="0" y="103333"/>
                    <a:pt x="0" y="103333"/>
                    <a:pt x="0" y="103333"/>
                  </a:cubicBezTo>
                  <a:cubicBezTo>
                    <a:pt x="0" y="103333"/>
                    <a:pt x="0" y="103333"/>
                    <a:pt x="0" y="103333"/>
                  </a:cubicBezTo>
                  <a:cubicBezTo>
                    <a:pt x="20613" y="98333"/>
                    <a:pt x="20613" y="98333"/>
                    <a:pt x="20613" y="98333"/>
                  </a:cubicBezTo>
                  <a:cubicBezTo>
                    <a:pt x="26871" y="87500"/>
                    <a:pt x="26871" y="87500"/>
                    <a:pt x="26871" y="87500"/>
                  </a:cubicBezTo>
                  <a:cubicBezTo>
                    <a:pt x="30552" y="86666"/>
                    <a:pt x="30552" y="86666"/>
                    <a:pt x="30552" y="86666"/>
                  </a:cubicBezTo>
                  <a:cubicBezTo>
                    <a:pt x="33128" y="86666"/>
                    <a:pt x="33128" y="86666"/>
                    <a:pt x="33128" y="86666"/>
                  </a:cubicBezTo>
                  <a:cubicBezTo>
                    <a:pt x="37546" y="88333"/>
                    <a:pt x="37546" y="88333"/>
                    <a:pt x="37546" y="88333"/>
                  </a:cubicBezTo>
                  <a:cubicBezTo>
                    <a:pt x="39754" y="87500"/>
                    <a:pt x="39754" y="87500"/>
                    <a:pt x="39754" y="87500"/>
                  </a:cubicBezTo>
                  <a:cubicBezTo>
                    <a:pt x="40858" y="86666"/>
                    <a:pt x="40858" y="86666"/>
                    <a:pt x="40858" y="86666"/>
                  </a:cubicBezTo>
                  <a:cubicBezTo>
                    <a:pt x="42699" y="84166"/>
                    <a:pt x="42699" y="84166"/>
                    <a:pt x="42699" y="84166"/>
                  </a:cubicBezTo>
                  <a:cubicBezTo>
                    <a:pt x="45276" y="83333"/>
                    <a:pt x="45276" y="83333"/>
                    <a:pt x="45276" y="83333"/>
                  </a:cubicBezTo>
                  <a:cubicBezTo>
                    <a:pt x="48588" y="84166"/>
                    <a:pt x="48588" y="84166"/>
                    <a:pt x="48588" y="84166"/>
                  </a:cubicBezTo>
                  <a:cubicBezTo>
                    <a:pt x="50797" y="86666"/>
                    <a:pt x="50797" y="86666"/>
                    <a:pt x="50797" y="86666"/>
                  </a:cubicBezTo>
                  <a:cubicBezTo>
                    <a:pt x="52269" y="95000"/>
                    <a:pt x="52269" y="95000"/>
                    <a:pt x="52269" y="95000"/>
                  </a:cubicBezTo>
                  <a:cubicBezTo>
                    <a:pt x="66993" y="88333"/>
                    <a:pt x="66993" y="88333"/>
                    <a:pt x="66993" y="88333"/>
                  </a:cubicBezTo>
                  <a:cubicBezTo>
                    <a:pt x="86134" y="120000"/>
                    <a:pt x="86134" y="120000"/>
                    <a:pt x="86134" y="120000"/>
                  </a:cubicBezTo>
                  <a:cubicBezTo>
                    <a:pt x="89447" y="116666"/>
                    <a:pt x="89447" y="116666"/>
                    <a:pt x="89447" y="116666"/>
                  </a:cubicBezTo>
                  <a:cubicBezTo>
                    <a:pt x="90184" y="116666"/>
                    <a:pt x="90184" y="116666"/>
                    <a:pt x="90184" y="116666"/>
                  </a:cubicBezTo>
                  <a:cubicBezTo>
                    <a:pt x="93496" y="115833"/>
                    <a:pt x="93496" y="115833"/>
                    <a:pt x="93496" y="115833"/>
                  </a:cubicBezTo>
                  <a:cubicBezTo>
                    <a:pt x="94233" y="113333"/>
                    <a:pt x="94233" y="113333"/>
                    <a:pt x="94233" y="113333"/>
                  </a:cubicBezTo>
                  <a:cubicBezTo>
                    <a:pt x="95337" y="110833"/>
                    <a:pt x="95337" y="110833"/>
                    <a:pt x="95337" y="110833"/>
                  </a:cubicBezTo>
                  <a:cubicBezTo>
                    <a:pt x="95705" y="103333"/>
                    <a:pt x="95705" y="103333"/>
                    <a:pt x="95705" y="103333"/>
                  </a:cubicBezTo>
                  <a:cubicBezTo>
                    <a:pt x="96809" y="97500"/>
                    <a:pt x="96809" y="97500"/>
                    <a:pt x="96809" y="97500"/>
                  </a:cubicBezTo>
                  <a:cubicBezTo>
                    <a:pt x="98282" y="92500"/>
                    <a:pt x="98282" y="92500"/>
                    <a:pt x="98282" y="92500"/>
                  </a:cubicBezTo>
                  <a:cubicBezTo>
                    <a:pt x="99754" y="90000"/>
                    <a:pt x="99754" y="90000"/>
                    <a:pt x="99754" y="90000"/>
                  </a:cubicBezTo>
                  <a:cubicBezTo>
                    <a:pt x="99754" y="88333"/>
                    <a:pt x="99754" y="88333"/>
                    <a:pt x="99754" y="88333"/>
                  </a:cubicBezTo>
                  <a:cubicBezTo>
                    <a:pt x="99386" y="85833"/>
                    <a:pt x="99386" y="85833"/>
                    <a:pt x="99386" y="85833"/>
                  </a:cubicBezTo>
                  <a:cubicBezTo>
                    <a:pt x="99018" y="84166"/>
                    <a:pt x="99018" y="84166"/>
                    <a:pt x="99018" y="84166"/>
                  </a:cubicBezTo>
                  <a:cubicBezTo>
                    <a:pt x="99386" y="83333"/>
                    <a:pt x="99386" y="83333"/>
                    <a:pt x="99386" y="83333"/>
                  </a:cubicBezTo>
                  <a:cubicBezTo>
                    <a:pt x="99386" y="81666"/>
                    <a:pt x="99386" y="81666"/>
                    <a:pt x="99386" y="81666"/>
                  </a:cubicBezTo>
                  <a:cubicBezTo>
                    <a:pt x="99754" y="80833"/>
                    <a:pt x="99754" y="80833"/>
                    <a:pt x="99754" y="80833"/>
                  </a:cubicBezTo>
                  <a:cubicBezTo>
                    <a:pt x="100122" y="80833"/>
                    <a:pt x="100122" y="80833"/>
                    <a:pt x="100122" y="80833"/>
                  </a:cubicBezTo>
                  <a:cubicBezTo>
                    <a:pt x="100490" y="81666"/>
                    <a:pt x="100490" y="81666"/>
                    <a:pt x="100490" y="81666"/>
                  </a:cubicBezTo>
                  <a:cubicBezTo>
                    <a:pt x="100858" y="85000"/>
                    <a:pt x="100858" y="85000"/>
                    <a:pt x="100858" y="85000"/>
                  </a:cubicBezTo>
                  <a:cubicBezTo>
                    <a:pt x="102331" y="83333"/>
                    <a:pt x="102331" y="83333"/>
                    <a:pt x="102331" y="83333"/>
                  </a:cubicBezTo>
                  <a:cubicBezTo>
                    <a:pt x="103435" y="82500"/>
                    <a:pt x="103435" y="82500"/>
                    <a:pt x="103435" y="82500"/>
                  </a:cubicBezTo>
                  <a:cubicBezTo>
                    <a:pt x="103435" y="80833"/>
                    <a:pt x="103435" y="80833"/>
                    <a:pt x="103435" y="80833"/>
                  </a:cubicBezTo>
                  <a:cubicBezTo>
                    <a:pt x="103435" y="79166"/>
                    <a:pt x="103435" y="79166"/>
                    <a:pt x="103435" y="79166"/>
                  </a:cubicBezTo>
                  <a:cubicBezTo>
                    <a:pt x="104171" y="78333"/>
                    <a:pt x="104171" y="78333"/>
                    <a:pt x="104171" y="78333"/>
                  </a:cubicBezTo>
                  <a:cubicBezTo>
                    <a:pt x="104171" y="77500"/>
                    <a:pt x="104171" y="77500"/>
                    <a:pt x="104171" y="77500"/>
                  </a:cubicBezTo>
                  <a:cubicBezTo>
                    <a:pt x="104907" y="79166"/>
                    <a:pt x="104907" y="79166"/>
                    <a:pt x="104907" y="79166"/>
                  </a:cubicBezTo>
                  <a:cubicBezTo>
                    <a:pt x="106748" y="77500"/>
                    <a:pt x="106748" y="77500"/>
                    <a:pt x="106748" y="77500"/>
                  </a:cubicBezTo>
                  <a:cubicBezTo>
                    <a:pt x="108220" y="75833"/>
                    <a:pt x="108220" y="75833"/>
                    <a:pt x="108220" y="75833"/>
                  </a:cubicBezTo>
                  <a:cubicBezTo>
                    <a:pt x="108957" y="75833"/>
                    <a:pt x="108957" y="75833"/>
                    <a:pt x="108957" y="75833"/>
                  </a:cubicBezTo>
                  <a:cubicBezTo>
                    <a:pt x="110061" y="74166"/>
                    <a:pt x="110061" y="74166"/>
                    <a:pt x="110061" y="74166"/>
                  </a:cubicBezTo>
                  <a:cubicBezTo>
                    <a:pt x="110797" y="73333"/>
                    <a:pt x="110797" y="73333"/>
                    <a:pt x="110797" y="73333"/>
                  </a:cubicBezTo>
                  <a:cubicBezTo>
                    <a:pt x="110797" y="72500"/>
                    <a:pt x="110797" y="72500"/>
                    <a:pt x="110797" y="72500"/>
                  </a:cubicBezTo>
                  <a:cubicBezTo>
                    <a:pt x="112269" y="75000"/>
                    <a:pt x="112269" y="75000"/>
                    <a:pt x="112269" y="75000"/>
                  </a:cubicBezTo>
                  <a:cubicBezTo>
                    <a:pt x="113006" y="71666"/>
                    <a:pt x="113006" y="71666"/>
                    <a:pt x="113006" y="71666"/>
                  </a:cubicBezTo>
                  <a:cubicBezTo>
                    <a:pt x="113374" y="67500"/>
                    <a:pt x="113374" y="67500"/>
                    <a:pt x="113374" y="67500"/>
                  </a:cubicBezTo>
                  <a:cubicBezTo>
                    <a:pt x="113742" y="65833"/>
                    <a:pt x="113742" y="65833"/>
                    <a:pt x="113742" y="65833"/>
                  </a:cubicBezTo>
                  <a:cubicBezTo>
                    <a:pt x="114110" y="64166"/>
                    <a:pt x="114110" y="64166"/>
                    <a:pt x="114110" y="64166"/>
                  </a:cubicBezTo>
                  <a:cubicBezTo>
                    <a:pt x="114110" y="64166"/>
                    <a:pt x="113742" y="61666"/>
                    <a:pt x="113374" y="62500"/>
                  </a:cubicBezTo>
                  <a:cubicBezTo>
                    <a:pt x="113006" y="62500"/>
                    <a:pt x="111901" y="63333"/>
                    <a:pt x="111901" y="63333"/>
                  </a:cubicBezTo>
                  <a:cubicBezTo>
                    <a:pt x="111533" y="65000"/>
                    <a:pt x="111533" y="65000"/>
                    <a:pt x="111533" y="65000"/>
                  </a:cubicBezTo>
                  <a:cubicBezTo>
                    <a:pt x="110797" y="65000"/>
                    <a:pt x="110797" y="65000"/>
                    <a:pt x="110797" y="65000"/>
                  </a:cubicBezTo>
                  <a:cubicBezTo>
                    <a:pt x="110061" y="66666"/>
                    <a:pt x="110061" y="66666"/>
                    <a:pt x="110061" y="66666"/>
                  </a:cubicBezTo>
                  <a:cubicBezTo>
                    <a:pt x="108220" y="69166"/>
                    <a:pt x="108220" y="69166"/>
                    <a:pt x="108220" y="69166"/>
                  </a:cubicBezTo>
                  <a:cubicBezTo>
                    <a:pt x="107116" y="69166"/>
                    <a:pt x="107116" y="69166"/>
                    <a:pt x="107116" y="69166"/>
                  </a:cubicBezTo>
                  <a:cubicBezTo>
                    <a:pt x="104171" y="67500"/>
                    <a:pt x="104171" y="67500"/>
                    <a:pt x="104171" y="67500"/>
                  </a:cubicBezTo>
                  <a:cubicBezTo>
                    <a:pt x="104171" y="65833"/>
                    <a:pt x="104171" y="65833"/>
                    <a:pt x="104171" y="65833"/>
                  </a:cubicBezTo>
                  <a:cubicBezTo>
                    <a:pt x="104171" y="64166"/>
                    <a:pt x="104171" y="64166"/>
                    <a:pt x="104171" y="64166"/>
                  </a:cubicBezTo>
                  <a:cubicBezTo>
                    <a:pt x="104539" y="63333"/>
                    <a:pt x="104539" y="63333"/>
                    <a:pt x="104539" y="63333"/>
                  </a:cubicBezTo>
                  <a:cubicBezTo>
                    <a:pt x="105276" y="63333"/>
                    <a:pt x="105276" y="63333"/>
                    <a:pt x="105276" y="63333"/>
                  </a:cubicBezTo>
                  <a:cubicBezTo>
                    <a:pt x="106012" y="64166"/>
                    <a:pt x="106012" y="64166"/>
                    <a:pt x="106012" y="64166"/>
                  </a:cubicBezTo>
                  <a:cubicBezTo>
                    <a:pt x="107852" y="64166"/>
                    <a:pt x="107852" y="64166"/>
                    <a:pt x="107852" y="64166"/>
                  </a:cubicBezTo>
                  <a:cubicBezTo>
                    <a:pt x="108957" y="62500"/>
                    <a:pt x="108957" y="62500"/>
                    <a:pt x="108957" y="62500"/>
                  </a:cubicBezTo>
                  <a:cubicBezTo>
                    <a:pt x="108957" y="60833"/>
                    <a:pt x="108957" y="60833"/>
                    <a:pt x="108957" y="60833"/>
                  </a:cubicBezTo>
                  <a:cubicBezTo>
                    <a:pt x="108588" y="59166"/>
                    <a:pt x="108588" y="59166"/>
                    <a:pt x="108588" y="59166"/>
                  </a:cubicBezTo>
                  <a:cubicBezTo>
                    <a:pt x="108957" y="56666"/>
                    <a:pt x="108957" y="56666"/>
                    <a:pt x="108957" y="56666"/>
                  </a:cubicBezTo>
                  <a:cubicBezTo>
                    <a:pt x="109325" y="56666"/>
                    <a:pt x="109325" y="56666"/>
                    <a:pt x="109325" y="56666"/>
                  </a:cubicBezTo>
                  <a:cubicBezTo>
                    <a:pt x="110061" y="55000"/>
                    <a:pt x="110061" y="55000"/>
                    <a:pt x="110061" y="55000"/>
                  </a:cubicBezTo>
                  <a:cubicBezTo>
                    <a:pt x="110061" y="53333"/>
                    <a:pt x="110061" y="53333"/>
                    <a:pt x="110061" y="53333"/>
                  </a:cubicBezTo>
                  <a:cubicBezTo>
                    <a:pt x="108957" y="53333"/>
                    <a:pt x="108957" y="53333"/>
                    <a:pt x="108957" y="53333"/>
                  </a:cubicBezTo>
                  <a:cubicBezTo>
                    <a:pt x="106748" y="50833"/>
                    <a:pt x="106748" y="50833"/>
                    <a:pt x="106748" y="50833"/>
                  </a:cubicBezTo>
                  <a:cubicBezTo>
                    <a:pt x="104171" y="50000"/>
                    <a:pt x="104171" y="50000"/>
                    <a:pt x="104171" y="50000"/>
                  </a:cubicBezTo>
                  <a:cubicBezTo>
                    <a:pt x="103067" y="48333"/>
                    <a:pt x="103067" y="48333"/>
                    <a:pt x="103067" y="48333"/>
                  </a:cubicBezTo>
                  <a:cubicBezTo>
                    <a:pt x="103067" y="47500"/>
                    <a:pt x="103067" y="47500"/>
                    <a:pt x="103067" y="47500"/>
                  </a:cubicBezTo>
                  <a:cubicBezTo>
                    <a:pt x="104539" y="47500"/>
                    <a:pt x="104539" y="47500"/>
                    <a:pt x="104539" y="47500"/>
                  </a:cubicBezTo>
                  <a:cubicBezTo>
                    <a:pt x="106748" y="47500"/>
                    <a:pt x="106748" y="47500"/>
                    <a:pt x="106748" y="47500"/>
                  </a:cubicBezTo>
                  <a:cubicBezTo>
                    <a:pt x="108220" y="49166"/>
                    <a:pt x="108220" y="49166"/>
                    <a:pt x="108220" y="49166"/>
                  </a:cubicBezTo>
                  <a:cubicBezTo>
                    <a:pt x="108588" y="47500"/>
                    <a:pt x="108588" y="47500"/>
                    <a:pt x="108588" y="47500"/>
                  </a:cubicBezTo>
                  <a:cubicBezTo>
                    <a:pt x="108220" y="45833"/>
                    <a:pt x="108220" y="45833"/>
                    <a:pt x="108220" y="45833"/>
                  </a:cubicBezTo>
                  <a:cubicBezTo>
                    <a:pt x="107852" y="45000"/>
                    <a:pt x="107852" y="45000"/>
                    <a:pt x="107852" y="45000"/>
                  </a:cubicBezTo>
                  <a:cubicBezTo>
                    <a:pt x="107484" y="43333"/>
                    <a:pt x="107484" y="43333"/>
                    <a:pt x="107484" y="43333"/>
                  </a:cubicBezTo>
                  <a:cubicBezTo>
                    <a:pt x="108220" y="42500"/>
                    <a:pt x="108220" y="42500"/>
                    <a:pt x="108220" y="42500"/>
                  </a:cubicBezTo>
                  <a:cubicBezTo>
                    <a:pt x="109325" y="42500"/>
                    <a:pt x="109325" y="42500"/>
                    <a:pt x="109325" y="42500"/>
                  </a:cubicBezTo>
                  <a:cubicBezTo>
                    <a:pt x="109693" y="46666"/>
                    <a:pt x="109693" y="46666"/>
                    <a:pt x="109693" y="46666"/>
                  </a:cubicBezTo>
                  <a:cubicBezTo>
                    <a:pt x="110429" y="48333"/>
                    <a:pt x="110429" y="48333"/>
                    <a:pt x="110429" y="48333"/>
                  </a:cubicBezTo>
                  <a:cubicBezTo>
                    <a:pt x="111533" y="48333"/>
                    <a:pt x="111533" y="48333"/>
                    <a:pt x="111533" y="48333"/>
                  </a:cubicBezTo>
                  <a:cubicBezTo>
                    <a:pt x="111901" y="47500"/>
                    <a:pt x="111901" y="47500"/>
                    <a:pt x="111901" y="47500"/>
                  </a:cubicBezTo>
                  <a:cubicBezTo>
                    <a:pt x="112638" y="48333"/>
                    <a:pt x="112638" y="48333"/>
                    <a:pt x="112638" y="48333"/>
                  </a:cubicBezTo>
                  <a:cubicBezTo>
                    <a:pt x="114110" y="48333"/>
                    <a:pt x="114110" y="48333"/>
                    <a:pt x="114110" y="48333"/>
                  </a:cubicBezTo>
                  <a:cubicBezTo>
                    <a:pt x="116319" y="48333"/>
                    <a:pt x="116319" y="48333"/>
                    <a:pt x="116319" y="48333"/>
                  </a:cubicBezTo>
                  <a:cubicBezTo>
                    <a:pt x="116687" y="47500"/>
                    <a:pt x="116687" y="47500"/>
                    <a:pt x="116687" y="47500"/>
                  </a:cubicBezTo>
                  <a:cubicBezTo>
                    <a:pt x="116687" y="44166"/>
                    <a:pt x="116687" y="44166"/>
                    <a:pt x="116687" y="44166"/>
                  </a:cubicBezTo>
                  <a:cubicBezTo>
                    <a:pt x="117055" y="42500"/>
                    <a:pt x="117055" y="42500"/>
                    <a:pt x="117055" y="42500"/>
                  </a:cubicBezTo>
                  <a:cubicBezTo>
                    <a:pt x="117423" y="40000"/>
                    <a:pt x="117423" y="40000"/>
                    <a:pt x="117423" y="40000"/>
                  </a:cubicBezTo>
                  <a:cubicBezTo>
                    <a:pt x="117423" y="38333"/>
                    <a:pt x="117423" y="38333"/>
                    <a:pt x="117423" y="38333"/>
                  </a:cubicBezTo>
                  <a:cubicBezTo>
                    <a:pt x="117791" y="35000"/>
                    <a:pt x="117791" y="35000"/>
                    <a:pt x="117791" y="35000"/>
                  </a:cubicBezTo>
                  <a:cubicBezTo>
                    <a:pt x="118527" y="35000"/>
                    <a:pt x="118527" y="35000"/>
                    <a:pt x="118527" y="35000"/>
                  </a:cubicBezTo>
                  <a:cubicBezTo>
                    <a:pt x="118895" y="36666"/>
                    <a:pt x="118895" y="36666"/>
                    <a:pt x="118895" y="36666"/>
                  </a:cubicBezTo>
                  <a:cubicBezTo>
                    <a:pt x="119631" y="35000"/>
                    <a:pt x="119631" y="35000"/>
                    <a:pt x="119631" y="35000"/>
                  </a:cubicBezTo>
                  <a:cubicBezTo>
                    <a:pt x="119631" y="32500"/>
                    <a:pt x="119631" y="32500"/>
                    <a:pt x="119631" y="32500"/>
                  </a:cubicBezTo>
                  <a:cubicBezTo>
                    <a:pt x="120000" y="30833"/>
                    <a:pt x="120000" y="30833"/>
                    <a:pt x="120000" y="30833"/>
                  </a:cubicBezTo>
                  <a:lnTo>
                    <a:pt x="119263" y="28333"/>
                  </a:lnTo>
                  <a:close/>
                </a:path>
              </a:pathLst>
            </a:custGeom>
            <a:solidFill>
              <a:srgbClr val="BFBFBF"/>
            </a:solidFill>
            <a:ln w="9525" cap="flat" cmpd="sng">
              <a:solidFill>
                <a:srgbClr val="FFFFFF"/>
              </a:solidFill>
              <a:prstDash val="solid"/>
              <a:miter lim="8000"/>
              <a:headEnd type="none" w="sm" len="sm"/>
              <a:tailEnd type="none" w="sm" len="sm"/>
            </a:ln>
          </p:spPr>
          <p:txBody>
            <a:bodyPr spcFirstLastPara="1" wrap="square" lIns="62850" tIns="31400" rIns="62850" bIns="31400" anchor="t" anchorCtr="0">
              <a:noAutofit/>
            </a:bodyPr>
            <a:lstStyle/>
            <a:p>
              <a:pPr marL="0" marR="0" lvl="0" indent="0" algn="l" rtl="0">
                <a:spcBef>
                  <a:spcPts val="0"/>
                </a:spcBef>
                <a:spcAft>
                  <a:spcPts val="0"/>
                </a:spcAft>
                <a:buNone/>
              </a:pPr>
              <a:endParaRPr sz="2500">
                <a:solidFill>
                  <a:srgbClr val="7F7F7F"/>
                </a:solidFill>
                <a:latin typeface="Calibri"/>
                <a:ea typeface="Calibri"/>
                <a:cs typeface="Calibri"/>
                <a:sym typeface="Calibri"/>
              </a:endParaRPr>
            </a:p>
          </p:txBody>
        </p:sp>
        <p:sp>
          <p:nvSpPr>
            <p:cNvPr id="185" name="Google Shape;185;p19"/>
            <p:cNvSpPr/>
            <p:nvPr/>
          </p:nvSpPr>
          <p:spPr>
            <a:xfrm>
              <a:off x="7274749" y="2775308"/>
              <a:ext cx="286800" cy="308700"/>
            </a:xfrm>
            <a:custGeom>
              <a:avLst/>
              <a:gdLst/>
              <a:ahLst/>
              <a:cxnLst/>
              <a:rect l="l" t="t" r="r" b="b"/>
              <a:pathLst>
                <a:path w="120000" h="120000" extrusionOk="0">
                  <a:moveTo>
                    <a:pt x="118208" y="71111"/>
                  </a:moveTo>
                  <a:cubicBezTo>
                    <a:pt x="117014" y="70555"/>
                    <a:pt x="117014" y="70555"/>
                    <a:pt x="117014" y="70555"/>
                  </a:cubicBezTo>
                  <a:cubicBezTo>
                    <a:pt x="116417" y="68888"/>
                    <a:pt x="116417" y="68888"/>
                    <a:pt x="116417" y="68888"/>
                  </a:cubicBezTo>
                  <a:cubicBezTo>
                    <a:pt x="116417" y="66666"/>
                    <a:pt x="116417" y="66666"/>
                    <a:pt x="116417" y="66666"/>
                  </a:cubicBezTo>
                  <a:cubicBezTo>
                    <a:pt x="116417" y="66111"/>
                    <a:pt x="116417" y="66111"/>
                    <a:pt x="116417" y="66111"/>
                  </a:cubicBezTo>
                  <a:cubicBezTo>
                    <a:pt x="114029" y="63888"/>
                    <a:pt x="114029" y="63888"/>
                    <a:pt x="114029" y="63888"/>
                  </a:cubicBezTo>
                  <a:cubicBezTo>
                    <a:pt x="113432" y="62222"/>
                    <a:pt x="113432" y="62222"/>
                    <a:pt x="113432" y="62222"/>
                  </a:cubicBezTo>
                  <a:cubicBezTo>
                    <a:pt x="113432" y="61111"/>
                    <a:pt x="113432" y="61111"/>
                    <a:pt x="113432" y="61111"/>
                  </a:cubicBezTo>
                  <a:cubicBezTo>
                    <a:pt x="113432" y="60555"/>
                    <a:pt x="113432" y="60555"/>
                    <a:pt x="113432" y="60555"/>
                  </a:cubicBezTo>
                  <a:cubicBezTo>
                    <a:pt x="111641" y="59444"/>
                    <a:pt x="111641" y="59444"/>
                    <a:pt x="111641" y="59444"/>
                  </a:cubicBezTo>
                  <a:cubicBezTo>
                    <a:pt x="109850" y="58888"/>
                    <a:pt x="109850" y="58888"/>
                    <a:pt x="109850" y="58888"/>
                  </a:cubicBezTo>
                  <a:cubicBezTo>
                    <a:pt x="109253" y="58888"/>
                    <a:pt x="109253" y="58888"/>
                    <a:pt x="109253" y="58888"/>
                  </a:cubicBezTo>
                  <a:cubicBezTo>
                    <a:pt x="108656" y="57777"/>
                    <a:pt x="108656" y="57777"/>
                    <a:pt x="108656" y="57777"/>
                  </a:cubicBezTo>
                  <a:cubicBezTo>
                    <a:pt x="108059" y="56111"/>
                    <a:pt x="108059" y="56111"/>
                    <a:pt x="108059" y="56111"/>
                  </a:cubicBezTo>
                  <a:cubicBezTo>
                    <a:pt x="108059" y="55000"/>
                    <a:pt x="108059" y="55000"/>
                    <a:pt x="108059" y="55000"/>
                  </a:cubicBezTo>
                  <a:cubicBezTo>
                    <a:pt x="106865" y="53333"/>
                    <a:pt x="106865" y="53333"/>
                    <a:pt x="106865" y="53333"/>
                  </a:cubicBezTo>
                  <a:cubicBezTo>
                    <a:pt x="105074" y="50555"/>
                    <a:pt x="105074" y="50555"/>
                    <a:pt x="105074" y="50555"/>
                  </a:cubicBezTo>
                  <a:cubicBezTo>
                    <a:pt x="103880" y="49444"/>
                    <a:pt x="103880" y="49444"/>
                    <a:pt x="103880" y="49444"/>
                  </a:cubicBezTo>
                  <a:cubicBezTo>
                    <a:pt x="102089" y="48333"/>
                    <a:pt x="102089" y="48333"/>
                    <a:pt x="102089" y="48333"/>
                  </a:cubicBezTo>
                  <a:cubicBezTo>
                    <a:pt x="100298" y="46666"/>
                    <a:pt x="100298" y="46666"/>
                    <a:pt x="100298" y="46666"/>
                  </a:cubicBezTo>
                  <a:cubicBezTo>
                    <a:pt x="98507" y="45000"/>
                    <a:pt x="98507" y="45000"/>
                    <a:pt x="98507" y="45000"/>
                  </a:cubicBezTo>
                  <a:cubicBezTo>
                    <a:pt x="94328" y="43333"/>
                    <a:pt x="94328" y="43333"/>
                    <a:pt x="94328" y="43333"/>
                  </a:cubicBezTo>
                  <a:cubicBezTo>
                    <a:pt x="91343" y="39444"/>
                    <a:pt x="91343" y="39444"/>
                    <a:pt x="91343" y="39444"/>
                  </a:cubicBezTo>
                  <a:cubicBezTo>
                    <a:pt x="87761" y="35000"/>
                    <a:pt x="87761" y="35000"/>
                    <a:pt x="87761" y="35000"/>
                  </a:cubicBezTo>
                  <a:cubicBezTo>
                    <a:pt x="84776" y="32777"/>
                    <a:pt x="84776" y="32777"/>
                    <a:pt x="84776" y="32777"/>
                  </a:cubicBezTo>
                  <a:cubicBezTo>
                    <a:pt x="75223" y="25555"/>
                    <a:pt x="75223" y="25555"/>
                    <a:pt x="75223" y="25555"/>
                  </a:cubicBezTo>
                  <a:cubicBezTo>
                    <a:pt x="72238" y="22222"/>
                    <a:pt x="72238" y="22222"/>
                    <a:pt x="72238" y="22222"/>
                  </a:cubicBezTo>
                  <a:cubicBezTo>
                    <a:pt x="69253" y="19444"/>
                    <a:pt x="69253" y="19444"/>
                    <a:pt x="69253" y="19444"/>
                  </a:cubicBezTo>
                  <a:cubicBezTo>
                    <a:pt x="68059" y="17222"/>
                    <a:pt x="68059" y="17222"/>
                    <a:pt x="68059" y="17222"/>
                  </a:cubicBezTo>
                  <a:cubicBezTo>
                    <a:pt x="66268" y="15000"/>
                    <a:pt x="66268" y="15000"/>
                    <a:pt x="66268" y="15000"/>
                  </a:cubicBezTo>
                  <a:cubicBezTo>
                    <a:pt x="64477" y="13333"/>
                    <a:pt x="64477" y="13333"/>
                    <a:pt x="64477" y="13333"/>
                  </a:cubicBezTo>
                  <a:cubicBezTo>
                    <a:pt x="57313" y="10555"/>
                    <a:pt x="57313" y="10555"/>
                    <a:pt x="57313" y="10555"/>
                  </a:cubicBezTo>
                  <a:cubicBezTo>
                    <a:pt x="56119" y="8888"/>
                    <a:pt x="56119" y="8888"/>
                    <a:pt x="56119" y="8888"/>
                  </a:cubicBezTo>
                  <a:cubicBezTo>
                    <a:pt x="54925" y="7777"/>
                    <a:pt x="54925" y="7777"/>
                    <a:pt x="54925" y="7777"/>
                  </a:cubicBezTo>
                  <a:cubicBezTo>
                    <a:pt x="54925" y="6111"/>
                    <a:pt x="54925" y="6111"/>
                    <a:pt x="54925" y="6111"/>
                  </a:cubicBezTo>
                  <a:cubicBezTo>
                    <a:pt x="57910" y="4444"/>
                    <a:pt x="57910" y="4444"/>
                    <a:pt x="57910" y="4444"/>
                  </a:cubicBezTo>
                  <a:cubicBezTo>
                    <a:pt x="60298" y="2777"/>
                    <a:pt x="60298" y="2777"/>
                    <a:pt x="60298" y="2777"/>
                  </a:cubicBezTo>
                  <a:cubicBezTo>
                    <a:pt x="61492" y="2222"/>
                    <a:pt x="61492" y="2222"/>
                    <a:pt x="61492" y="2222"/>
                  </a:cubicBezTo>
                  <a:cubicBezTo>
                    <a:pt x="61492" y="1111"/>
                    <a:pt x="61492" y="1111"/>
                    <a:pt x="61492" y="1111"/>
                  </a:cubicBezTo>
                  <a:cubicBezTo>
                    <a:pt x="62089" y="0"/>
                    <a:pt x="62089" y="0"/>
                    <a:pt x="62089" y="0"/>
                  </a:cubicBezTo>
                  <a:cubicBezTo>
                    <a:pt x="62089" y="0"/>
                    <a:pt x="62089" y="0"/>
                    <a:pt x="62089" y="0"/>
                  </a:cubicBezTo>
                  <a:cubicBezTo>
                    <a:pt x="28656" y="3333"/>
                    <a:pt x="28656" y="3333"/>
                    <a:pt x="28656" y="3333"/>
                  </a:cubicBezTo>
                  <a:cubicBezTo>
                    <a:pt x="28656" y="3333"/>
                    <a:pt x="28656" y="3333"/>
                    <a:pt x="28656" y="3333"/>
                  </a:cubicBezTo>
                  <a:cubicBezTo>
                    <a:pt x="0" y="5555"/>
                    <a:pt x="0" y="5555"/>
                    <a:pt x="0" y="5555"/>
                  </a:cubicBezTo>
                  <a:cubicBezTo>
                    <a:pt x="1791" y="13333"/>
                    <a:pt x="1791" y="13333"/>
                    <a:pt x="1791" y="13333"/>
                  </a:cubicBezTo>
                  <a:cubicBezTo>
                    <a:pt x="6567" y="32222"/>
                    <a:pt x="6567" y="32222"/>
                    <a:pt x="6567" y="32222"/>
                  </a:cubicBezTo>
                  <a:cubicBezTo>
                    <a:pt x="13731" y="54444"/>
                    <a:pt x="13731" y="54444"/>
                    <a:pt x="13731" y="54444"/>
                  </a:cubicBezTo>
                  <a:cubicBezTo>
                    <a:pt x="14925" y="59444"/>
                    <a:pt x="14925" y="59444"/>
                    <a:pt x="14925" y="59444"/>
                  </a:cubicBezTo>
                  <a:cubicBezTo>
                    <a:pt x="19701" y="67777"/>
                    <a:pt x="19701" y="67777"/>
                    <a:pt x="19701" y="67777"/>
                  </a:cubicBezTo>
                  <a:cubicBezTo>
                    <a:pt x="22686" y="71111"/>
                    <a:pt x="22686" y="71111"/>
                    <a:pt x="22686" y="71111"/>
                  </a:cubicBezTo>
                  <a:cubicBezTo>
                    <a:pt x="22686" y="73333"/>
                    <a:pt x="22686" y="73333"/>
                    <a:pt x="22686" y="73333"/>
                  </a:cubicBezTo>
                  <a:cubicBezTo>
                    <a:pt x="23283" y="76111"/>
                    <a:pt x="23283" y="76111"/>
                    <a:pt x="23283" y="76111"/>
                  </a:cubicBezTo>
                  <a:cubicBezTo>
                    <a:pt x="25074" y="77222"/>
                    <a:pt x="25074" y="77222"/>
                    <a:pt x="25074" y="77222"/>
                  </a:cubicBezTo>
                  <a:cubicBezTo>
                    <a:pt x="23880" y="80000"/>
                    <a:pt x="23880" y="80000"/>
                    <a:pt x="23880" y="80000"/>
                  </a:cubicBezTo>
                  <a:cubicBezTo>
                    <a:pt x="20895" y="81666"/>
                    <a:pt x="20895" y="81666"/>
                    <a:pt x="20895" y="81666"/>
                  </a:cubicBezTo>
                  <a:cubicBezTo>
                    <a:pt x="23283" y="83333"/>
                    <a:pt x="23283" y="83333"/>
                    <a:pt x="23283" y="83333"/>
                  </a:cubicBezTo>
                  <a:cubicBezTo>
                    <a:pt x="22686" y="86111"/>
                    <a:pt x="22686" y="86111"/>
                    <a:pt x="22686" y="86111"/>
                  </a:cubicBezTo>
                  <a:cubicBezTo>
                    <a:pt x="20895" y="87222"/>
                    <a:pt x="20895" y="87222"/>
                    <a:pt x="20895" y="87222"/>
                  </a:cubicBezTo>
                  <a:cubicBezTo>
                    <a:pt x="20895" y="90555"/>
                    <a:pt x="20895" y="90555"/>
                    <a:pt x="20895" y="90555"/>
                  </a:cubicBezTo>
                  <a:cubicBezTo>
                    <a:pt x="22089" y="95555"/>
                    <a:pt x="22089" y="95555"/>
                    <a:pt x="22089" y="95555"/>
                  </a:cubicBezTo>
                  <a:cubicBezTo>
                    <a:pt x="23283" y="97777"/>
                    <a:pt x="23283" y="97777"/>
                    <a:pt x="23283" y="97777"/>
                  </a:cubicBezTo>
                  <a:cubicBezTo>
                    <a:pt x="23880" y="101111"/>
                    <a:pt x="23880" y="101111"/>
                    <a:pt x="23880" y="101111"/>
                  </a:cubicBezTo>
                  <a:cubicBezTo>
                    <a:pt x="22686" y="102222"/>
                    <a:pt x="22686" y="102222"/>
                    <a:pt x="22686" y="102222"/>
                  </a:cubicBezTo>
                  <a:cubicBezTo>
                    <a:pt x="22089" y="103333"/>
                    <a:pt x="22089" y="103333"/>
                    <a:pt x="22089" y="103333"/>
                  </a:cubicBezTo>
                  <a:cubicBezTo>
                    <a:pt x="23283" y="105555"/>
                    <a:pt x="23283" y="105555"/>
                    <a:pt x="23283" y="105555"/>
                  </a:cubicBezTo>
                  <a:cubicBezTo>
                    <a:pt x="24477" y="107222"/>
                    <a:pt x="24477" y="107222"/>
                    <a:pt x="24477" y="107222"/>
                  </a:cubicBezTo>
                  <a:cubicBezTo>
                    <a:pt x="26865" y="110555"/>
                    <a:pt x="26865" y="110555"/>
                    <a:pt x="26865" y="110555"/>
                  </a:cubicBezTo>
                  <a:cubicBezTo>
                    <a:pt x="27462" y="111666"/>
                    <a:pt x="27462" y="111666"/>
                    <a:pt x="27462" y="111666"/>
                  </a:cubicBezTo>
                  <a:cubicBezTo>
                    <a:pt x="31044" y="118333"/>
                    <a:pt x="31044" y="118333"/>
                    <a:pt x="31044" y="118333"/>
                  </a:cubicBezTo>
                  <a:cubicBezTo>
                    <a:pt x="95522" y="115000"/>
                    <a:pt x="95522" y="115000"/>
                    <a:pt x="95522" y="115000"/>
                  </a:cubicBezTo>
                  <a:cubicBezTo>
                    <a:pt x="96119" y="120000"/>
                    <a:pt x="96119" y="120000"/>
                    <a:pt x="96119" y="120000"/>
                  </a:cubicBezTo>
                  <a:cubicBezTo>
                    <a:pt x="100895" y="120000"/>
                    <a:pt x="100895" y="120000"/>
                    <a:pt x="100895" y="120000"/>
                  </a:cubicBezTo>
                  <a:cubicBezTo>
                    <a:pt x="99104" y="107222"/>
                    <a:pt x="99104" y="107222"/>
                    <a:pt x="99104" y="107222"/>
                  </a:cubicBezTo>
                  <a:cubicBezTo>
                    <a:pt x="99104" y="107222"/>
                    <a:pt x="99104" y="107222"/>
                    <a:pt x="99104" y="107222"/>
                  </a:cubicBezTo>
                  <a:cubicBezTo>
                    <a:pt x="103283" y="107777"/>
                    <a:pt x="103283" y="107777"/>
                    <a:pt x="103283" y="107777"/>
                  </a:cubicBezTo>
                  <a:cubicBezTo>
                    <a:pt x="109253" y="108888"/>
                    <a:pt x="109253" y="108888"/>
                    <a:pt x="109253" y="108888"/>
                  </a:cubicBezTo>
                  <a:cubicBezTo>
                    <a:pt x="109850" y="107222"/>
                    <a:pt x="109850" y="107222"/>
                    <a:pt x="109850" y="107222"/>
                  </a:cubicBezTo>
                  <a:cubicBezTo>
                    <a:pt x="109850" y="107222"/>
                    <a:pt x="110447" y="105000"/>
                    <a:pt x="110447" y="105000"/>
                  </a:cubicBezTo>
                  <a:cubicBezTo>
                    <a:pt x="110447" y="104444"/>
                    <a:pt x="109850" y="104444"/>
                    <a:pt x="109850" y="104444"/>
                  </a:cubicBezTo>
                  <a:cubicBezTo>
                    <a:pt x="109850" y="104444"/>
                    <a:pt x="109253" y="103888"/>
                    <a:pt x="108656" y="103888"/>
                  </a:cubicBezTo>
                  <a:cubicBezTo>
                    <a:pt x="108059" y="103333"/>
                    <a:pt x="108059" y="102777"/>
                    <a:pt x="107462" y="102222"/>
                  </a:cubicBezTo>
                  <a:cubicBezTo>
                    <a:pt x="106865" y="101666"/>
                    <a:pt x="107462" y="101666"/>
                    <a:pt x="107462" y="101666"/>
                  </a:cubicBezTo>
                  <a:cubicBezTo>
                    <a:pt x="108656" y="101666"/>
                    <a:pt x="108656" y="101666"/>
                    <a:pt x="108656" y="101666"/>
                  </a:cubicBezTo>
                  <a:cubicBezTo>
                    <a:pt x="110447" y="101666"/>
                    <a:pt x="110447" y="101666"/>
                    <a:pt x="110447" y="101666"/>
                  </a:cubicBezTo>
                  <a:cubicBezTo>
                    <a:pt x="110447" y="101666"/>
                    <a:pt x="109850" y="100555"/>
                    <a:pt x="109850" y="99444"/>
                  </a:cubicBezTo>
                  <a:cubicBezTo>
                    <a:pt x="109253" y="98333"/>
                    <a:pt x="109253" y="98333"/>
                    <a:pt x="109253" y="98333"/>
                  </a:cubicBezTo>
                  <a:cubicBezTo>
                    <a:pt x="111044" y="97777"/>
                    <a:pt x="111044" y="97777"/>
                    <a:pt x="111044" y="97777"/>
                  </a:cubicBezTo>
                  <a:cubicBezTo>
                    <a:pt x="112238" y="96666"/>
                    <a:pt x="112238" y="96666"/>
                    <a:pt x="112238" y="96666"/>
                  </a:cubicBezTo>
                  <a:cubicBezTo>
                    <a:pt x="113432" y="93888"/>
                    <a:pt x="113432" y="93888"/>
                    <a:pt x="113432" y="93888"/>
                  </a:cubicBezTo>
                  <a:cubicBezTo>
                    <a:pt x="111641" y="93333"/>
                    <a:pt x="111641" y="93333"/>
                    <a:pt x="111641" y="93333"/>
                  </a:cubicBezTo>
                  <a:cubicBezTo>
                    <a:pt x="111641" y="93333"/>
                    <a:pt x="111641" y="92777"/>
                    <a:pt x="111641" y="92777"/>
                  </a:cubicBezTo>
                  <a:cubicBezTo>
                    <a:pt x="111641" y="92222"/>
                    <a:pt x="112238" y="92222"/>
                    <a:pt x="112238" y="91666"/>
                  </a:cubicBezTo>
                  <a:cubicBezTo>
                    <a:pt x="112238" y="91666"/>
                    <a:pt x="112835" y="91111"/>
                    <a:pt x="112835" y="91111"/>
                  </a:cubicBezTo>
                  <a:cubicBezTo>
                    <a:pt x="112835" y="89444"/>
                    <a:pt x="112835" y="89444"/>
                    <a:pt x="112835" y="89444"/>
                  </a:cubicBezTo>
                  <a:cubicBezTo>
                    <a:pt x="112835" y="85555"/>
                    <a:pt x="112835" y="85555"/>
                    <a:pt x="112835" y="85555"/>
                  </a:cubicBezTo>
                  <a:cubicBezTo>
                    <a:pt x="112835" y="83888"/>
                    <a:pt x="112835" y="83888"/>
                    <a:pt x="112835" y="83888"/>
                  </a:cubicBezTo>
                  <a:cubicBezTo>
                    <a:pt x="112835" y="83888"/>
                    <a:pt x="114029" y="83888"/>
                    <a:pt x="114626" y="83888"/>
                  </a:cubicBezTo>
                  <a:cubicBezTo>
                    <a:pt x="114626" y="83888"/>
                    <a:pt x="115820" y="84444"/>
                    <a:pt x="115820" y="84444"/>
                  </a:cubicBezTo>
                  <a:cubicBezTo>
                    <a:pt x="115820" y="84444"/>
                    <a:pt x="116417" y="83888"/>
                    <a:pt x="116417" y="83333"/>
                  </a:cubicBezTo>
                  <a:cubicBezTo>
                    <a:pt x="116417" y="83333"/>
                    <a:pt x="116417" y="83333"/>
                    <a:pt x="115223" y="82777"/>
                  </a:cubicBezTo>
                  <a:cubicBezTo>
                    <a:pt x="114626" y="82222"/>
                    <a:pt x="113432" y="81666"/>
                    <a:pt x="113432" y="81666"/>
                  </a:cubicBezTo>
                  <a:cubicBezTo>
                    <a:pt x="113432" y="81111"/>
                    <a:pt x="112835" y="80000"/>
                    <a:pt x="112835" y="80000"/>
                  </a:cubicBezTo>
                  <a:cubicBezTo>
                    <a:pt x="114029" y="80000"/>
                    <a:pt x="114029" y="80000"/>
                    <a:pt x="114029" y="80000"/>
                  </a:cubicBezTo>
                  <a:cubicBezTo>
                    <a:pt x="117014" y="80000"/>
                    <a:pt x="117014" y="80000"/>
                    <a:pt x="117014" y="80000"/>
                  </a:cubicBezTo>
                  <a:cubicBezTo>
                    <a:pt x="117611" y="78333"/>
                    <a:pt x="117611" y="78333"/>
                    <a:pt x="117611" y="78333"/>
                  </a:cubicBezTo>
                  <a:cubicBezTo>
                    <a:pt x="117611" y="78333"/>
                    <a:pt x="115223" y="78333"/>
                    <a:pt x="115223" y="78333"/>
                  </a:cubicBezTo>
                  <a:cubicBezTo>
                    <a:pt x="115223" y="78333"/>
                    <a:pt x="114029" y="77222"/>
                    <a:pt x="114029" y="77222"/>
                  </a:cubicBezTo>
                  <a:cubicBezTo>
                    <a:pt x="114626" y="76111"/>
                    <a:pt x="114626" y="76111"/>
                    <a:pt x="114626" y="76111"/>
                  </a:cubicBezTo>
                  <a:cubicBezTo>
                    <a:pt x="115223" y="76666"/>
                    <a:pt x="115223" y="76666"/>
                    <a:pt x="115223" y="76666"/>
                  </a:cubicBezTo>
                  <a:cubicBezTo>
                    <a:pt x="117611" y="76666"/>
                    <a:pt x="117611" y="76666"/>
                    <a:pt x="117611" y="76666"/>
                  </a:cubicBezTo>
                  <a:cubicBezTo>
                    <a:pt x="118805" y="76111"/>
                    <a:pt x="118805" y="76111"/>
                    <a:pt x="118805" y="76111"/>
                  </a:cubicBezTo>
                  <a:cubicBezTo>
                    <a:pt x="118805" y="74444"/>
                    <a:pt x="118805" y="74444"/>
                    <a:pt x="118805" y="74444"/>
                  </a:cubicBezTo>
                  <a:cubicBezTo>
                    <a:pt x="118805" y="73333"/>
                    <a:pt x="118805" y="73333"/>
                    <a:pt x="118805" y="73333"/>
                  </a:cubicBezTo>
                  <a:cubicBezTo>
                    <a:pt x="120000" y="72222"/>
                    <a:pt x="120000" y="72222"/>
                    <a:pt x="120000" y="72222"/>
                  </a:cubicBezTo>
                  <a:cubicBezTo>
                    <a:pt x="119402" y="71666"/>
                    <a:pt x="119402" y="71666"/>
                    <a:pt x="119402" y="71666"/>
                  </a:cubicBezTo>
                  <a:lnTo>
                    <a:pt x="118208" y="71111"/>
                  </a:lnTo>
                  <a:close/>
                </a:path>
              </a:pathLst>
            </a:custGeom>
            <a:solidFill>
              <a:srgbClr val="D8D8D8"/>
            </a:solidFill>
            <a:ln w="9525" cap="flat" cmpd="sng">
              <a:solidFill>
                <a:srgbClr val="FFFFFF"/>
              </a:solidFill>
              <a:prstDash val="solid"/>
              <a:miter lim="8000"/>
              <a:headEnd type="none" w="sm" len="sm"/>
              <a:tailEnd type="none" w="sm" len="sm"/>
            </a:ln>
          </p:spPr>
          <p:txBody>
            <a:bodyPr spcFirstLastPara="1" wrap="square" lIns="62850" tIns="31400" rIns="62850" bIns="31400" anchor="t" anchorCtr="0">
              <a:noAutofit/>
            </a:bodyPr>
            <a:lstStyle/>
            <a:p>
              <a:pPr marL="0" marR="0" lvl="0" indent="0" algn="l" rtl="0">
                <a:spcBef>
                  <a:spcPts val="0"/>
                </a:spcBef>
                <a:spcAft>
                  <a:spcPts val="0"/>
                </a:spcAft>
                <a:buNone/>
              </a:pPr>
              <a:endParaRPr sz="2500">
                <a:solidFill>
                  <a:srgbClr val="9F9EA2"/>
                </a:solidFill>
                <a:latin typeface="Calibri"/>
                <a:ea typeface="Calibri"/>
                <a:cs typeface="Calibri"/>
                <a:sym typeface="Calibri"/>
              </a:endParaRPr>
            </a:p>
          </p:txBody>
        </p:sp>
        <p:sp>
          <p:nvSpPr>
            <p:cNvPr id="186" name="Google Shape;186;p19"/>
            <p:cNvSpPr/>
            <p:nvPr/>
          </p:nvSpPr>
          <p:spPr>
            <a:xfrm>
              <a:off x="7369189" y="2432959"/>
              <a:ext cx="418200" cy="234300"/>
            </a:xfrm>
            <a:custGeom>
              <a:avLst/>
              <a:gdLst/>
              <a:ahLst/>
              <a:cxnLst/>
              <a:rect l="l" t="t" r="r" b="b"/>
              <a:pathLst>
                <a:path w="120000" h="120000" extrusionOk="0">
                  <a:moveTo>
                    <a:pt x="56129" y="109640"/>
                  </a:moveTo>
                  <a:lnTo>
                    <a:pt x="81774" y="101870"/>
                  </a:lnTo>
                  <a:lnTo>
                    <a:pt x="117580" y="88920"/>
                  </a:lnTo>
                  <a:lnTo>
                    <a:pt x="120000" y="87194"/>
                  </a:lnTo>
                  <a:lnTo>
                    <a:pt x="120000" y="84604"/>
                  </a:lnTo>
                  <a:lnTo>
                    <a:pt x="119032" y="80287"/>
                  </a:lnTo>
                  <a:lnTo>
                    <a:pt x="117580" y="76834"/>
                  </a:lnTo>
                  <a:lnTo>
                    <a:pt x="115645" y="74244"/>
                  </a:lnTo>
                  <a:lnTo>
                    <a:pt x="114677" y="74244"/>
                  </a:lnTo>
                  <a:lnTo>
                    <a:pt x="112258" y="71654"/>
                  </a:lnTo>
                  <a:lnTo>
                    <a:pt x="111774" y="69064"/>
                  </a:lnTo>
                  <a:lnTo>
                    <a:pt x="110322" y="67338"/>
                  </a:lnTo>
                  <a:lnTo>
                    <a:pt x="109354" y="63884"/>
                  </a:lnTo>
                  <a:lnTo>
                    <a:pt x="108387" y="62158"/>
                  </a:lnTo>
                  <a:lnTo>
                    <a:pt x="108387" y="60431"/>
                  </a:lnTo>
                  <a:lnTo>
                    <a:pt x="109354" y="58705"/>
                  </a:lnTo>
                  <a:lnTo>
                    <a:pt x="111290" y="60431"/>
                  </a:lnTo>
                  <a:lnTo>
                    <a:pt x="110322" y="57841"/>
                  </a:lnTo>
                  <a:lnTo>
                    <a:pt x="109354" y="55251"/>
                  </a:lnTo>
                  <a:lnTo>
                    <a:pt x="108387" y="54388"/>
                  </a:lnTo>
                  <a:lnTo>
                    <a:pt x="104032" y="51798"/>
                  </a:lnTo>
                  <a:lnTo>
                    <a:pt x="102096" y="46618"/>
                  </a:lnTo>
                  <a:lnTo>
                    <a:pt x="102096" y="45755"/>
                  </a:lnTo>
                  <a:lnTo>
                    <a:pt x="104032" y="47482"/>
                  </a:lnTo>
                  <a:lnTo>
                    <a:pt x="106451" y="48345"/>
                  </a:lnTo>
                  <a:lnTo>
                    <a:pt x="106935" y="50935"/>
                  </a:lnTo>
                  <a:lnTo>
                    <a:pt x="109838" y="51798"/>
                  </a:lnTo>
                  <a:lnTo>
                    <a:pt x="108870" y="48345"/>
                  </a:lnTo>
                  <a:lnTo>
                    <a:pt x="108870" y="44028"/>
                  </a:lnTo>
                  <a:lnTo>
                    <a:pt x="108870" y="41438"/>
                  </a:lnTo>
                  <a:lnTo>
                    <a:pt x="106935" y="42302"/>
                  </a:lnTo>
                  <a:lnTo>
                    <a:pt x="104032" y="38848"/>
                  </a:lnTo>
                  <a:lnTo>
                    <a:pt x="102580" y="35395"/>
                  </a:lnTo>
                  <a:lnTo>
                    <a:pt x="102096" y="35395"/>
                  </a:lnTo>
                  <a:lnTo>
                    <a:pt x="101612" y="37122"/>
                  </a:lnTo>
                  <a:lnTo>
                    <a:pt x="100161" y="37122"/>
                  </a:lnTo>
                  <a:lnTo>
                    <a:pt x="98225" y="33669"/>
                  </a:lnTo>
                  <a:lnTo>
                    <a:pt x="96290" y="31942"/>
                  </a:lnTo>
                  <a:lnTo>
                    <a:pt x="94354" y="31079"/>
                  </a:lnTo>
                  <a:lnTo>
                    <a:pt x="93387" y="31942"/>
                  </a:lnTo>
                  <a:lnTo>
                    <a:pt x="91935" y="32805"/>
                  </a:lnTo>
                  <a:lnTo>
                    <a:pt x="90967" y="31079"/>
                  </a:lnTo>
                  <a:lnTo>
                    <a:pt x="90967" y="21582"/>
                  </a:lnTo>
                  <a:lnTo>
                    <a:pt x="92419" y="20719"/>
                  </a:lnTo>
                  <a:lnTo>
                    <a:pt x="93387" y="18129"/>
                  </a:lnTo>
                  <a:lnTo>
                    <a:pt x="92903" y="14676"/>
                  </a:lnTo>
                  <a:lnTo>
                    <a:pt x="90967" y="12086"/>
                  </a:lnTo>
                  <a:lnTo>
                    <a:pt x="88548" y="8633"/>
                  </a:lnTo>
                  <a:lnTo>
                    <a:pt x="83709" y="3453"/>
                  </a:lnTo>
                  <a:lnTo>
                    <a:pt x="82741" y="4316"/>
                  </a:lnTo>
                  <a:lnTo>
                    <a:pt x="81290" y="6906"/>
                  </a:lnTo>
                  <a:lnTo>
                    <a:pt x="80322" y="6906"/>
                  </a:lnTo>
                  <a:lnTo>
                    <a:pt x="77419" y="4316"/>
                  </a:lnTo>
                  <a:lnTo>
                    <a:pt x="73064" y="0"/>
                  </a:lnTo>
                  <a:lnTo>
                    <a:pt x="73064" y="6906"/>
                  </a:lnTo>
                  <a:lnTo>
                    <a:pt x="72096" y="12949"/>
                  </a:lnTo>
                  <a:lnTo>
                    <a:pt x="71129" y="15539"/>
                  </a:lnTo>
                  <a:lnTo>
                    <a:pt x="69677" y="18129"/>
                  </a:lnTo>
                  <a:lnTo>
                    <a:pt x="67258" y="25899"/>
                  </a:lnTo>
                  <a:lnTo>
                    <a:pt x="66774" y="24172"/>
                  </a:lnTo>
                  <a:lnTo>
                    <a:pt x="65322" y="24172"/>
                  </a:lnTo>
                  <a:lnTo>
                    <a:pt x="64838" y="24172"/>
                  </a:lnTo>
                  <a:lnTo>
                    <a:pt x="64354" y="27625"/>
                  </a:lnTo>
                  <a:lnTo>
                    <a:pt x="63387" y="31079"/>
                  </a:lnTo>
                  <a:lnTo>
                    <a:pt x="61935" y="37985"/>
                  </a:lnTo>
                  <a:lnTo>
                    <a:pt x="61451" y="39712"/>
                  </a:lnTo>
                  <a:lnTo>
                    <a:pt x="60483" y="38848"/>
                  </a:lnTo>
                  <a:lnTo>
                    <a:pt x="58064" y="37122"/>
                  </a:lnTo>
                  <a:lnTo>
                    <a:pt x="56129" y="35395"/>
                  </a:lnTo>
                  <a:lnTo>
                    <a:pt x="55645" y="41438"/>
                  </a:lnTo>
                  <a:lnTo>
                    <a:pt x="54193" y="51798"/>
                  </a:lnTo>
                  <a:lnTo>
                    <a:pt x="52741" y="58705"/>
                  </a:lnTo>
                  <a:lnTo>
                    <a:pt x="50322" y="63021"/>
                  </a:lnTo>
                  <a:lnTo>
                    <a:pt x="49838" y="67338"/>
                  </a:lnTo>
                  <a:lnTo>
                    <a:pt x="50322" y="74244"/>
                  </a:lnTo>
                  <a:lnTo>
                    <a:pt x="48387" y="76834"/>
                  </a:lnTo>
                  <a:lnTo>
                    <a:pt x="43064" y="82014"/>
                  </a:lnTo>
                  <a:lnTo>
                    <a:pt x="39677" y="87194"/>
                  </a:lnTo>
                  <a:lnTo>
                    <a:pt x="35322" y="88920"/>
                  </a:lnTo>
                  <a:lnTo>
                    <a:pt x="33387" y="86330"/>
                  </a:lnTo>
                  <a:lnTo>
                    <a:pt x="30483" y="92374"/>
                  </a:lnTo>
                  <a:lnTo>
                    <a:pt x="29516" y="92374"/>
                  </a:lnTo>
                  <a:lnTo>
                    <a:pt x="27096" y="90647"/>
                  </a:lnTo>
                  <a:lnTo>
                    <a:pt x="24193" y="86330"/>
                  </a:lnTo>
                  <a:lnTo>
                    <a:pt x="23709" y="83741"/>
                  </a:lnTo>
                  <a:lnTo>
                    <a:pt x="22258" y="83741"/>
                  </a:lnTo>
                  <a:lnTo>
                    <a:pt x="21774" y="85467"/>
                  </a:lnTo>
                  <a:lnTo>
                    <a:pt x="20806" y="88920"/>
                  </a:lnTo>
                  <a:lnTo>
                    <a:pt x="18870" y="94100"/>
                  </a:lnTo>
                  <a:lnTo>
                    <a:pt x="13548" y="97553"/>
                  </a:lnTo>
                  <a:lnTo>
                    <a:pt x="12096" y="101870"/>
                  </a:lnTo>
                  <a:lnTo>
                    <a:pt x="10645" y="109640"/>
                  </a:lnTo>
                  <a:lnTo>
                    <a:pt x="8709" y="110503"/>
                  </a:lnTo>
                  <a:lnTo>
                    <a:pt x="7258" y="112230"/>
                  </a:lnTo>
                  <a:lnTo>
                    <a:pt x="4838" y="114820"/>
                  </a:lnTo>
                  <a:lnTo>
                    <a:pt x="2903" y="117410"/>
                  </a:lnTo>
                  <a:lnTo>
                    <a:pt x="0" y="120000"/>
                  </a:lnTo>
                  <a:lnTo>
                    <a:pt x="30967" y="114820"/>
                  </a:lnTo>
                  <a:lnTo>
                    <a:pt x="56129" y="109640"/>
                  </a:lnTo>
                  <a:close/>
                </a:path>
              </a:pathLst>
            </a:custGeom>
            <a:solidFill>
              <a:srgbClr val="D8D8D8"/>
            </a:solidFill>
            <a:ln w="9525" cap="flat" cmpd="sng">
              <a:solidFill>
                <a:srgbClr val="FFFFFF"/>
              </a:solidFill>
              <a:prstDash val="solid"/>
              <a:miter lim="8000"/>
              <a:headEnd type="none" w="sm" len="sm"/>
              <a:tailEnd type="none" w="sm" len="sm"/>
            </a:ln>
          </p:spPr>
          <p:txBody>
            <a:bodyPr spcFirstLastPara="1" wrap="square" lIns="62850" tIns="31400" rIns="62850" bIns="31400" anchor="t" anchorCtr="0">
              <a:noAutofit/>
            </a:bodyPr>
            <a:lstStyle/>
            <a:p>
              <a:pPr marL="0" marR="0" lvl="0" indent="0" algn="l" rtl="0">
                <a:spcBef>
                  <a:spcPts val="0"/>
                </a:spcBef>
                <a:spcAft>
                  <a:spcPts val="0"/>
                </a:spcAft>
                <a:buNone/>
              </a:pPr>
              <a:endParaRPr sz="2500">
                <a:solidFill>
                  <a:srgbClr val="7F7F7F"/>
                </a:solidFill>
                <a:latin typeface="Calibri"/>
                <a:ea typeface="Calibri"/>
                <a:cs typeface="Calibri"/>
                <a:sym typeface="Calibri"/>
              </a:endParaRPr>
            </a:p>
          </p:txBody>
        </p:sp>
        <p:sp>
          <p:nvSpPr>
            <p:cNvPr id="187" name="Google Shape;187;p19"/>
            <p:cNvSpPr/>
            <p:nvPr/>
          </p:nvSpPr>
          <p:spPr>
            <a:xfrm>
              <a:off x="7406290" y="2750010"/>
              <a:ext cx="269700" cy="209100"/>
            </a:xfrm>
            <a:custGeom>
              <a:avLst/>
              <a:gdLst/>
              <a:ahLst/>
              <a:cxnLst/>
              <a:rect l="l" t="t" r="r" b="b"/>
              <a:pathLst>
                <a:path w="120000" h="120000" extrusionOk="0">
                  <a:moveTo>
                    <a:pt x="62222" y="11428"/>
                  </a:moveTo>
                  <a:cubicBezTo>
                    <a:pt x="59682" y="3265"/>
                    <a:pt x="59682" y="3265"/>
                    <a:pt x="59682" y="3265"/>
                  </a:cubicBezTo>
                  <a:cubicBezTo>
                    <a:pt x="55873" y="816"/>
                    <a:pt x="55873" y="816"/>
                    <a:pt x="55873" y="816"/>
                  </a:cubicBezTo>
                  <a:cubicBezTo>
                    <a:pt x="50158" y="0"/>
                    <a:pt x="50158" y="0"/>
                    <a:pt x="50158" y="0"/>
                  </a:cubicBezTo>
                  <a:cubicBezTo>
                    <a:pt x="45714" y="816"/>
                    <a:pt x="45714" y="816"/>
                    <a:pt x="45714" y="816"/>
                  </a:cubicBezTo>
                  <a:cubicBezTo>
                    <a:pt x="42539" y="3265"/>
                    <a:pt x="42539" y="3265"/>
                    <a:pt x="42539" y="3265"/>
                  </a:cubicBezTo>
                  <a:cubicBezTo>
                    <a:pt x="40634" y="4081"/>
                    <a:pt x="40634" y="4081"/>
                    <a:pt x="40634" y="4081"/>
                  </a:cubicBezTo>
                  <a:cubicBezTo>
                    <a:pt x="36825" y="4897"/>
                    <a:pt x="36825" y="4897"/>
                    <a:pt x="36825" y="4897"/>
                  </a:cubicBezTo>
                  <a:cubicBezTo>
                    <a:pt x="29206" y="3265"/>
                    <a:pt x="29206" y="3265"/>
                    <a:pt x="29206" y="3265"/>
                  </a:cubicBezTo>
                  <a:cubicBezTo>
                    <a:pt x="24761" y="3265"/>
                    <a:pt x="24761" y="3265"/>
                    <a:pt x="24761" y="3265"/>
                  </a:cubicBezTo>
                  <a:cubicBezTo>
                    <a:pt x="19682" y="4081"/>
                    <a:pt x="19682" y="4081"/>
                    <a:pt x="19682" y="4081"/>
                  </a:cubicBezTo>
                  <a:cubicBezTo>
                    <a:pt x="16507" y="5714"/>
                    <a:pt x="16507" y="5714"/>
                    <a:pt x="16507" y="5714"/>
                  </a:cubicBezTo>
                  <a:cubicBezTo>
                    <a:pt x="7619" y="14693"/>
                    <a:pt x="7619" y="14693"/>
                    <a:pt x="7619" y="14693"/>
                  </a:cubicBezTo>
                  <a:cubicBezTo>
                    <a:pt x="7619" y="14693"/>
                    <a:pt x="7619" y="14693"/>
                    <a:pt x="7619" y="14693"/>
                  </a:cubicBezTo>
                  <a:cubicBezTo>
                    <a:pt x="6984" y="16326"/>
                    <a:pt x="6984" y="16326"/>
                    <a:pt x="6984" y="16326"/>
                  </a:cubicBezTo>
                  <a:cubicBezTo>
                    <a:pt x="6984" y="17959"/>
                    <a:pt x="6984" y="17959"/>
                    <a:pt x="6984" y="17959"/>
                  </a:cubicBezTo>
                  <a:cubicBezTo>
                    <a:pt x="5714" y="18775"/>
                    <a:pt x="5714" y="18775"/>
                    <a:pt x="5714" y="18775"/>
                  </a:cubicBezTo>
                  <a:cubicBezTo>
                    <a:pt x="3174" y="21224"/>
                    <a:pt x="3174" y="21224"/>
                    <a:pt x="3174" y="21224"/>
                  </a:cubicBezTo>
                  <a:cubicBezTo>
                    <a:pt x="0" y="23673"/>
                    <a:pt x="0" y="23673"/>
                    <a:pt x="0" y="23673"/>
                  </a:cubicBezTo>
                  <a:cubicBezTo>
                    <a:pt x="0" y="26122"/>
                    <a:pt x="0" y="26122"/>
                    <a:pt x="0" y="26122"/>
                  </a:cubicBezTo>
                  <a:cubicBezTo>
                    <a:pt x="1269" y="27755"/>
                    <a:pt x="1269" y="27755"/>
                    <a:pt x="1269" y="27755"/>
                  </a:cubicBezTo>
                  <a:cubicBezTo>
                    <a:pt x="2539" y="30204"/>
                    <a:pt x="2539" y="30204"/>
                    <a:pt x="2539" y="30204"/>
                  </a:cubicBezTo>
                  <a:cubicBezTo>
                    <a:pt x="10158" y="34285"/>
                    <a:pt x="10158" y="34285"/>
                    <a:pt x="10158" y="34285"/>
                  </a:cubicBezTo>
                  <a:cubicBezTo>
                    <a:pt x="12063" y="36734"/>
                    <a:pt x="12063" y="36734"/>
                    <a:pt x="12063" y="36734"/>
                  </a:cubicBezTo>
                  <a:cubicBezTo>
                    <a:pt x="13968" y="40000"/>
                    <a:pt x="13968" y="40000"/>
                    <a:pt x="13968" y="40000"/>
                  </a:cubicBezTo>
                  <a:cubicBezTo>
                    <a:pt x="15238" y="43265"/>
                    <a:pt x="15238" y="43265"/>
                    <a:pt x="15238" y="43265"/>
                  </a:cubicBezTo>
                  <a:cubicBezTo>
                    <a:pt x="18412" y="47346"/>
                    <a:pt x="18412" y="47346"/>
                    <a:pt x="18412" y="47346"/>
                  </a:cubicBezTo>
                  <a:cubicBezTo>
                    <a:pt x="21587" y="52244"/>
                    <a:pt x="21587" y="52244"/>
                    <a:pt x="21587" y="52244"/>
                  </a:cubicBezTo>
                  <a:cubicBezTo>
                    <a:pt x="31746" y="62857"/>
                    <a:pt x="31746" y="62857"/>
                    <a:pt x="31746" y="62857"/>
                  </a:cubicBezTo>
                  <a:cubicBezTo>
                    <a:pt x="34920" y="66122"/>
                    <a:pt x="34920" y="66122"/>
                    <a:pt x="34920" y="66122"/>
                  </a:cubicBezTo>
                  <a:cubicBezTo>
                    <a:pt x="38730" y="72653"/>
                    <a:pt x="38730" y="72653"/>
                    <a:pt x="38730" y="72653"/>
                  </a:cubicBezTo>
                  <a:cubicBezTo>
                    <a:pt x="41904" y="78367"/>
                    <a:pt x="41904" y="78367"/>
                    <a:pt x="41904" y="78367"/>
                  </a:cubicBezTo>
                  <a:cubicBezTo>
                    <a:pt x="46349" y="80816"/>
                    <a:pt x="46349" y="80816"/>
                    <a:pt x="46349" y="80816"/>
                  </a:cubicBezTo>
                  <a:cubicBezTo>
                    <a:pt x="48253" y="83265"/>
                    <a:pt x="48253" y="83265"/>
                    <a:pt x="48253" y="83265"/>
                  </a:cubicBezTo>
                  <a:cubicBezTo>
                    <a:pt x="50158" y="85714"/>
                    <a:pt x="50158" y="85714"/>
                    <a:pt x="50158" y="85714"/>
                  </a:cubicBezTo>
                  <a:cubicBezTo>
                    <a:pt x="52063" y="87346"/>
                    <a:pt x="52063" y="87346"/>
                    <a:pt x="52063" y="87346"/>
                  </a:cubicBezTo>
                  <a:cubicBezTo>
                    <a:pt x="53333" y="88979"/>
                    <a:pt x="53333" y="88979"/>
                    <a:pt x="53333" y="88979"/>
                  </a:cubicBezTo>
                  <a:cubicBezTo>
                    <a:pt x="55238" y="93061"/>
                    <a:pt x="55238" y="93061"/>
                    <a:pt x="55238" y="93061"/>
                  </a:cubicBezTo>
                  <a:cubicBezTo>
                    <a:pt x="56507" y="95510"/>
                    <a:pt x="56507" y="95510"/>
                    <a:pt x="56507" y="95510"/>
                  </a:cubicBezTo>
                  <a:cubicBezTo>
                    <a:pt x="56507" y="97142"/>
                    <a:pt x="56507" y="97142"/>
                    <a:pt x="56507" y="97142"/>
                  </a:cubicBezTo>
                  <a:cubicBezTo>
                    <a:pt x="57142" y="99591"/>
                    <a:pt x="57142" y="99591"/>
                    <a:pt x="57142" y="99591"/>
                  </a:cubicBezTo>
                  <a:cubicBezTo>
                    <a:pt x="57777" y="101224"/>
                    <a:pt x="57777" y="101224"/>
                    <a:pt x="57777" y="101224"/>
                  </a:cubicBezTo>
                  <a:cubicBezTo>
                    <a:pt x="58412" y="101224"/>
                    <a:pt x="58412" y="101224"/>
                    <a:pt x="58412" y="101224"/>
                  </a:cubicBezTo>
                  <a:cubicBezTo>
                    <a:pt x="60317" y="102040"/>
                    <a:pt x="60317" y="102040"/>
                    <a:pt x="60317" y="102040"/>
                  </a:cubicBezTo>
                  <a:cubicBezTo>
                    <a:pt x="62222" y="103673"/>
                    <a:pt x="62222" y="103673"/>
                    <a:pt x="62222" y="103673"/>
                  </a:cubicBezTo>
                  <a:cubicBezTo>
                    <a:pt x="62222" y="104489"/>
                    <a:pt x="62222" y="104489"/>
                    <a:pt x="62222" y="104489"/>
                  </a:cubicBezTo>
                  <a:cubicBezTo>
                    <a:pt x="62222" y="106122"/>
                    <a:pt x="62222" y="106122"/>
                    <a:pt x="62222" y="106122"/>
                  </a:cubicBezTo>
                  <a:cubicBezTo>
                    <a:pt x="62857" y="108571"/>
                    <a:pt x="62857" y="108571"/>
                    <a:pt x="62857" y="108571"/>
                  </a:cubicBezTo>
                  <a:cubicBezTo>
                    <a:pt x="65396" y="111836"/>
                    <a:pt x="65396" y="111836"/>
                    <a:pt x="65396" y="111836"/>
                  </a:cubicBezTo>
                  <a:cubicBezTo>
                    <a:pt x="65396" y="112653"/>
                    <a:pt x="65396" y="112653"/>
                    <a:pt x="65396" y="112653"/>
                  </a:cubicBezTo>
                  <a:cubicBezTo>
                    <a:pt x="65396" y="115918"/>
                    <a:pt x="65396" y="115918"/>
                    <a:pt x="65396" y="115918"/>
                  </a:cubicBezTo>
                  <a:cubicBezTo>
                    <a:pt x="66031" y="118367"/>
                    <a:pt x="66031" y="118367"/>
                    <a:pt x="66031" y="118367"/>
                  </a:cubicBezTo>
                  <a:cubicBezTo>
                    <a:pt x="67301" y="119183"/>
                    <a:pt x="67301" y="119183"/>
                    <a:pt x="67301" y="119183"/>
                  </a:cubicBezTo>
                  <a:cubicBezTo>
                    <a:pt x="68571" y="120000"/>
                    <a:pt x="68571" y="120000"/>
                    <a:pt x="68571" y="120000"/>
                  </a:cubicBezTo>
                  <a:cubicBezTo>
                    <a:pt x="68571" y="115102"/>
                    <a:pt x="68571" y="115102"/>
                    <a:pt x="68571" y="115102"/>
                  </a:cubicBezTo>
                  <a:cubicBezTo>
                    <a:pt x="69841" y="114285"/>
                    <a:pt x="69841" y="114285"/>
                    <a:pt x="69841" y="114285"/>
                  </a:cubicBezTo>
                  <a:cubicBezTo>
                    <a:pt x="73015" y="114285"/>
                    <a:pt x="73015" y="114285"/>
                    <a:pt x="73015" y="114285"/>
                  </a:cubicBezTo>
                  <a:cubicBezTo>
                    <a:pt x="73650" y="114285"/>
                    <a:pt x="73650" y="114285"/>
                    <a:pt x="73650" y="114285"/>
                  </a:cubicBezTo>
                  <a:cubicBezTo>
                    <a:pt x="73650" y="114285"/>
                    <a:pt x="74920" y="113469"/>
                    <a:pt x="74920" y="113469"/>
                  </a:cubicBezTo>
                  <a:cubicBezTo>
                    <a:pt x="74920" y="112653"/>
                    <a:pt x="74285" y="111836"/>
                    <a:pt x="74285" y="111836"/>
                  </a:cubicBezTo>
                  <a:cubicBezTo>
                    <a:pt x="73650" y="111836"/>
                    <a:pt x="73650" y="111836"/>
                    <a:pt x="73650" y="111836"/>
                  </a:cubicBezTo>
                  <a:cubicBezTo>
                    <a:pt x="73650" y="111836"/>
                    <a:pt x="71111" y="111020"/>
                    <a:pt x="71111" y="111020"/>
                  </a:cubicBezTo>
                  <a:cubicBezTo>
                    <a:pt x="70476" y="111020"/>
                    <a:pt x="69841" y="109387"/>
                    <a:pt x="69841" y="109387"/>
                  </a:cubicBezTo>
                  <a:cubicBezTo>
                    <a:pt x="69841" y="108571"/>
                    <a:pt x="69841" y="108571"/>
                    <a:pt x="69841" y="108571"/>
                  </a:cubicBezTo>
                  <a:cubicBezTo>
                    <a:pt x="70476" y="105306"/>
                    <a:pt x="70476" y="105306"/>
                    <a:pt x="70476" y="105306"/>
                  </a:cubicBezTo>
                  <a:cubicBezTo>
                    <a:pt x="73015" y="107755"/>
                    <a:pt x="73015" y="107755"/>
                    <a:pt x="73015" y="107755"/>
                  </a:cubicBezTo>
                  <a:cubicBezTo>
                    <a:pt x="73650" y="108571"/>
                    <a:pt x="73650" y="108571"/>
                    <a:pt x="73650" y="108571"/>
                  </a:cubicBezTo>
                  <a:cubicBezTo>
                    <a:pt x="75555" y="110204"/>
                    <a:pt x="75555" y="110204"/>
                    <a:pt x="75555" y="110204"/>
                  </a:cubicBezTo>
                  <a:cubicBezTo>
                    <a:pt x="78095" y="109387"/>
                    <a:pt x="78095" y="109387"/>
                    <a:pt x="78095" y="109387"/>
                  </a:cubicBezTo>
                  <a:cubicBezTo>
                    <a:pt x="78730" y="104489"/>
                    <a:pt x="78730" y="104489"/>
                    <a:pt x="78730" y="104489"/>
                  </a:cubicBezTo>
                  <a:cubicBezTo>
                    <a:pt x="78730" y="103673"/>
                    <a:pt x="78730" y="103673"/>
                    <a:pt x="78730" y="103673"/>
                  </a:cubicBezTo>
                  <a:cubicBezTo>
                    <a:pt x="78095" y="100408"/>
                    <a:pt x="78095" y="100408"/>
                    <a:pt x="78095" y="100408"/>
                  </a:cubicBezTo>
                  <a:cubicBezTo>
                    <a:pt x="80000" y="100408"/>
                    <a:pt x="80000" y="100408"/>
                    <a:pt x="80000" y="100408"/>
                  </a:cubicBezTo>
                  <a:cubicBezTo>
                    <a:pt x="82539" y="100408"/>
                    <a:pt x="82539" y="100408"/>
                    <a:pt x="82539" y="100408"/>
                  </a:cubicBezTo>
                  <a:cubicBezTo>
                    <a:pt x="85714" y="97959"/>
                    <a:pt x="85714" y="97959"/>
                    <a:pt x="85714" y="97959"/>
                  </a:cubicBezTo>
                  <a:cubicBezTo>
                    <a:pt x="85714" y="97142"/>
                    <a:pt x="85714" y="97142"/>
                    <a:pt x="85714" y="97142"/>
                  </a:cubicBezTo>
                  <a:cubicBezTo>
                    <a:pt x="84444" y="96326"/>
                    <a:pt x="84444" y="96326"/>
                    <a:pt x="84444" y="96326"/>
                  </a:cubicBezTo>
                  <a:cubicBezTo>
                    <a:pt x="83174" y="96326"/>
                    <a:pt x="83174" y="96326"/>
                    <a:pt x="83174" y="96326"/>
                  </a:cubicBezTo>
                  <a:cubicBezTo>
                    <a:pt x="81904" y="95510"/>
                    <a:pt x="81904" y="95510"/>
                    <a:pt x="81904" y="95510"/>
                  </a:cubicBezTo>
                  <a:cubicBezTo>
                    <a:pt x="81904" y="93877"/>
                    <a:pt x="81904" y="93877"/>
                    <a:pt x="81904" y="93877"/>
                  </a:cubicBezTo>
                  <a:cubicBezTo>
                    <a:pt x="83809" y="93061"/>
                    <a:pt x="83809" y="93061"/>
                    <a:pt x="83809" y="93061"/>
                  </a:cubicBezTo>
                  <a:cubicBezTo>
                    <a:pt x="84444" y="93877"/>
                    <a:pt x="84444" y="93877"/>
                    <a:pt x="84444" y="93877"/>
                  </a:cubicBezTo>
                  <a:cubicBezTo>
                    <a:pt x="86349" y="95510"/>
                    <a:pt x="86349" y="95510"/>
                    <a:pt x="86349" y="95510"/>
                  </a:cubicBezTo>
                  <a:cubicBezTo>
                    <a:pt x="87619" y="95510"/>
                    <a:pt x="87619" y="95510"/>
                    <a:pt x="87619" y="95510"/>
                  </a:cubicBezTo>
                  <a:cubicBezTo>
                    <a:pt x="90158" y="93061"/>
                    <a:pt x="90158" y="93061"/>
                    <a:pt x="90158" y="93061"/>
                  </a:cubicBezTo>
                  <a:cubicBezTo>
                    <a:pt x="92063" y="89795"/>
                    <a:pt x="92063" y="89795"/>
                    <a:pt x="92063" y="89795"/>
                  </a:cubicBezTo>
                  <a:cubicBezTo>
                    <a:pt x="91428" y="87346"/>
                    <a:pt x="91428" y="87346"/>
                    <a:pt x="91428" y="87346"/>
                  </a:cubicBezTo>
                  <a:cubicBezTo>
                    <a:pt x="89523" y="85714"/>
                    <a:pt x="89523" y="85714"/>
                    <a:pt x="89523" y="85714"/>
                  </a:cubicBezTo>
                  <a:cubicBezTo>
                    <a:pt x="89523" y="84897"/>
                    <a:pt x="89523" y="84897"/>
                    <a:pt x="89523" y="84897"/>
                  </a:cubicBezTo>
                  <a:cubicBezTo>
                    <a:pt x="90793" y="84081"/>
                    <a:pt x="90793" y="84081"/>
                    <a:pt x="90793" y="84081"/>
                  </a:cubicBezTo>
                  <a:cubicBezTo>
                    <a:pt x="93333" y="85714"/>
                    <a:pt x="93333" y="85714"/>
                    <a:pt x="93333" y="85714"/>
                  </a:cubicBezTo>
                  <a:cubicBezTo>
                    <a:pt x="94603" y="84081"/>
                    <a:pt x="94603" y="84081"/>
                    <a:pt x="94603" y="84081"/>
                  </a:cubicBezTo>
                  <a:cubicBezTo>
                    <a:pt x="95873" y="81632"/>
                    <a:pt x="95873" y="81632"/>
                    <a:pt x="95873" y="81632"/>
                  </a:cubicBezTo>
                  <a:cubicBezTo>
                    <a:pt x="98412" y="75918"/>
                    <a:pt x="98412" y="75918"/>
                    <a:pt x="98412" y="75918"/>
                  </a:cubicBezTo>
                  <a:cubicBezTo>
                    <a:pt x="100952" y="73469"/>
                    <a:pt x="100952" y="73469"/>
                    <a:pt x="100952" y="73469"/>
                  </a:cubicBezTo>
                  <a:cubicBezTo>
                    <a:pt x="104126" y="72653"/>
                    <a:pt x="104126" y="72653"/>
                    <a:pt x="104126" y="72653"/>
                  </a:cubicBezTo>
                  <a:cubicBezTo>
                    <a:pt x="106031" y="68571"/>
                    <a:pt x="106031" y="68571"/>
                    <a:pt x="106031" y="68571"/>
                  </a:cubicBezTo>
                  <a:cubicBezTo>
                    <a:pt x="107301" y="66122"/>
                    <a:pt x="107301" y="66122"/>
                    <a:pt x="107301" y="66122"/>
                  </a:cubicBezTo>
                  <a:cubicBezTo>
                    <a:pt x="106031" y="64489"/>
                    <a:pt x="106031" y="64489"/>
                    <a:pt x="106031" y="64489"/>
                  </a:cubicBezTo>
                  <a:cubicBezTo>
                    <a:pt x="104761" y="61224"/>
                    <a:pt x="104761" y="61224"/>
                    <a:pt x="104761" y="61224"/>
                  </a:cubicBezTo>
                  <a:cubicBezTo>
                    <a:pt x="106031" y="61224"/>
                    <a:pt x="106031" y="61224"/>
                    <a:pt x="106031" y="61224"/>
                  </a:cubicBezTo>
                  <a:cubicBezTo>
                    <a:pt x="107301" y="61224"/>
                    <a:pt x="107301" y="61224"/>
                    <a:pt x="107301" y="61224"/>
                  </a:cubicBezTo>
                  <a:cubicBezTo>
                    <a:pt x="107301" y="58775"/>
                    <a:pt x="107301" y="58775"/>
                    <a:pt x="107301" y="58775"/>
                  </a:cubicBezTo>
                  <a:cubicBezTo>
                    <a:pt x="107936" y="57142"/>
                    <a:pt x="107936" y="57142"/>
                    <a:pt x="107936" y="57142"/>
                  </a:cubicBezTo>
                  <a:cubicBezTo>
                    <a:pt x="109841" y="53877"/>
                    <a:pt x="109841" y="53877"/>
                    <a:pt x="109841" y="53877"/>
                  </a:cubicBezTo>
                  <a:cubicBezTo>
                    <a:pt x="111111" y="48979"/>
                    <a:pt x="111111" y="48979"/>
                    <a:pt x="111111" y="48979"/>
                  </a:cubicBezTo>
                  <a:cubicBezTo>
                    <a:pt x="112380" y="45714"/>
                    <a:pt x="112380" y="45714"/>
                    <a:pt x="112380" y="45714"/>
                  </a:cubicBezTo>
                  <a:cubicBezTo>
                    <a:pt x="113015" y="44081"/>
                    <a:pt x="113015" y="44081"/>
                    <a:pt x="113015" y="44081"/>
                  </a:cubicBezTo>
                  <a:cubicBezTo>
                    <a:pt x="114285" y="42448"/>
                    <a:pt x="114285" y="42448"/>
                    <a:pt x="114285" y="42448"/>
                  </a:cubicBezTo>
                  <a:cubicBezTo>
                    <a:pt x="118730" y="37551"/>
                    <a:pt x="118730" y="37551"/>
                    <a:pt x="118730" y="37551"/>
                  </a:cubicBezTo>
                  <a:cubicBezTo>
                    <a:pt x="120000" y="35918"/>
                    <a:pt x="120000" y="35918"/>
                    <a:pt x="120000" y="35918"/>
                  </a:cubicBezTo>
                  <a:cubicBezTo>
                    <a:pt x="87619" y="4897"/>
                    <a:pt x="87619" y="4897"/>
                    <a:pt x="87619" y="4897"/>
                  </a:cubicBezTo>
                  <a:lnTo>
                    <a:pt x="62222" y="11428"/>
                  </a:lnTo>
                  <a:close/>
                </a:path>
              </a:pathLst>
            </a:custGeom>
            <a:solidFill>
              <a:srgbClr val="D8D8D8"/>
            </a:solidFill>
            <a:ln w="9525" cap="flat" cmpd="sng">
              <a:solidFill>
                <a:srgbClr val="FFFFFF"/>
              </a:solidFill>
              <a:prstDash val="solid"/>
              <a:miter lim="8000"/>
              <a:headEnd type="none" w="sm" len="sm"/>
              <a:tailEnd type="none" w="sm" len="sm"/>
            </a:ln>
          </p:spPr>
          <p:txBody>
            <a:bodyPr spcFirstLastPara="1" wrap="square" lIns="62850" tIns="31400" rIns="62850" bIns="31400" anchor="t" anchorCtr="0">
              <a:noAutofit/>
            </a:bodyPr>
            <a:lstStyle/>
            <a:p>
              <a:pPr marL="0" marR="0" lvl="0" indent="0" algn="l" rtl="0">
                <a:spcBef>
                  <a:spcPts val="0"/>
                </a:spcBef>
                <a:spcAft>
                  <a:spcPts val="0"/>
                </a:spcAft>
                <a:buNone/>
              </a:pPr>
              <a:endParaRPr sz="2500">
                <a:solidFill>
                  <a:srgbClr val="7F7F7F"/>
                </a:solidFill>
                <a:latin typeface="Calibri"/>
                <a:ea typeface="Calibri"/>
                <a:cs typeface="Calibri"/>
                <a:sym typeface="Calibri"/>
              </a:endParaRPr>
            </a:p>
          </p:txBody>
        </p:sp>
        <p:sp>
          <p:nvSpPr>
            <p:cNvPr id="188" name="Google Shape;188;p19"/>
            <p:cNvSpPr/>
            <p:nvPr/>
          </p:nvSpPr>
          <p:spPr>
            <a:xfrm>
              <a:off x="7128028" y="2788799"/>
              <a:ext cx="212400" cy="340800"/>
            </a:xfrm>
            <a:custGeom>
              <a:avLst/>
              <a:gdLst/>
              <a:ahLst/>
              <a:cxnLst/>
              <a:rect l="l" t="t" r="r" b="b"/>
              <a:pathLst>
                <a:path w="120000" h="120000" extrusionOk="0">
                  <a:moveTo>
                    <a:pt x="38095" y="111683"/>
                  </a:moveTo>
                  <a:lnTo>
                    <a:pt x="37142" y="108712"/>
                  </a:lnTo>
                  <a:lnTo>
                    <a:pt x="33333" y="105742"/>
                  </a:lnTo>
                  <a:lnTo>
                    <a:pt x="31428" y="104554"/>
                  </a:lnTo>
                  <a:lnTo>
                    <a:pt x="31428" y="102772"/>
                  </a:lnTo>
                  <a:lnTo>
                    <a:pt x="34285" y="102178"/>
                  </a:lnTo>
                  <a:lnTo>
                    <a:pt x="40952" y="100990"/>
                  </a:lnTo>
                  <a:lnTo>
                    <a:pt x="48571" y="99801"/>
                  </a:lnTo>
                  <a:lnTo>
                    <a:pt x="120000" y="96237"/>
                  </a:lnTo>
                  <a:lnTo>
                    <a:pt x="119047" y="95643"/>
                  </a:lnTo>
                  <a:lnTo>
                    <a:pt x="115238" y="92673"/>
                  </a:lnTo>
                  <a:lnTo>
                    <a:pt x="114285" y="90891"/>
                  </a:lnTo>
                  <a:lnTo>
                    <a:pt x="112380" y="89108"/>
                  </a:lnTo>
                  <a:lnTo>
                    <a:pt x="113333" y="87920"/>
                  </a:lnTo>
                  <a:lnTo>
                    <a:pt x="115238" y="86732"/>
                  </a:lnTo>
                  <a:lnTo>
                    <a:pt x="114285" y="83762"/>
                  </a:lnTo>
                  <a:lnTo>
                    <a:pt x="112380" y="81980"/>
                  </a:lnTo>
                  <a:lnTo>
                    <a:pt x="110476" y="77227"/>
                  </a:lnTo>
                  <a:lnTo>
                    <a:pt x="110476" y="74257"/>
                  </a:lnTo>
                  <a:lnTo>
                    <a:pt x="113333" y="73069"/>
                  </a:lnTo>
                  <a:lnTo>
                    <a:pt x="114285" y="70693"/>
                  </a:lnTo>
                  <a:lnTo>
                    <a:pt x="110476" y="69504"/>
                  </a:lnTo>
                  <a:lnTo>
                    <a:pt x="115238" y="67722"/>
                  </a:lnTo>
                  <a:lnTo>
                    <a:pt x="116190" y="65346"/>
                  </a:lnTo>
                  <a:lnTo>
                    <a:pt x="114285" y="64158"/>
                  </a:lnTo>
                  <a:lnTo>
                    <a:pt x="113333" y="61782"/>
                  </a:lnTo>
                  <a:lnTo>
                    <a:pt x="113333" y="59405"/>
                  </a:lnTo>
                  <a:lnTo>
                    <a:pt x="109523" y="56435"/>
                  </a:lnTo>
                  <a:lnTo>
                    <a:pt x="102857" y="49306"/>
                  </a:lnTo>
                  <a:lnTo>
                    <a:pt x="100952" y="44554"/>
                  </a:lnTo>
                  <a:lnTo>
                    <a:pt x="91428" y="24356"/>
                  </a:lnTo>
                  <a:lnTo>
                    <a:pt x="84761" y="7128"/>
                  </a:lnTo>
                  <a:lnTo>
                    <a:pt x="82857" y="0"/>
                  </a:lnTo>
                  <a:lnTo>
                    <a:pt x="89523" y="0"/>
                  </a:lnTo>
                  <a:lnTo>
                    <a:pt x="89523" y="0"/>
                  </a:lnTo>
                  <a:lnTo>
                    <a:pt x="952" y="4158"/>
                  </a:lnTo>
                  <a:lnTo>
                    <a:pt x="952" y="8316"/>
                  </a:lnTo>
                  <a:lnTo>
                    <a:pt x="0" y="62970"/>
                  </a:lnTo>
                  <a:lnTo>
                    <a:pt x="0" y="92079"/>
                  </a:lnTo>
                  <a:lnTo>
                    <a:pt x="5714" y="116435"/>
                  </a:lnTo>
                  <a:lnTo>
                    <a:pt x="7619" y="116435"/>
                  </a:lnTo>
                  <a:lnTo>
                    <a:pt x="10476" y="117029"/>
                  </a:lnTo>
                  <a:lnTo>
                    <a:pt x="14285" y="117623"/>
                  </a:lnTo>
                  <a:lnTo>
                    <a:pt x="15238" y="115841"/>
                  </a:lnTo>
                  <a:lnTo>
                    <a:pt x="14285" y="113465"/>
                  </a:lnTo>
                  <a:lnTo>
                    <a:pt x="15238" y="111089"/>
                  </a:lnTo>
                  <a:lnTo>
                    <a:pt x="17142" y="109900"/>
                  </a:lnTo>
                  <a:lnTo>
                    <a:pt x="20000" y="109306"/>
                  </a:lnTo>
                  <a:lnTo>
                    <a:pt x="20952" y="110495"/>
                  </a:lnTo>
                  <a:lnTo>
                    <a:pt x="20952" y="112277"/>
                  </a:lnTo>
                  <a:lnTo>
                    <a:pt x="20000" y="113465"/>
                  </a:lnTo>
                  <a:lnTo>
                    <a:pt x="20952" y="114653"/>
                  </a:lnTo>
                  <a:lnTo>
                    <a:pt x="21904" y="115247"/>
                  </a:lnTo>
                  <a:lnTo>
                    <a:pt x="23809" y="115841"/>
                  </a:lnTo>
                  <a:lnTo>
                    <a:pt x="25714" y="117029"/>
                  </a:lnTo>
                  <a:lnTo>
                    <a:pt x="25714" y="118217"/>
                  </a:lnTo>
                  <a:lnTo>
                    <a:pt x="25714" y="118811"/>
                  </a:lnTo>
                  <a:lnTo>
                    <a:pt x="23809" y="120000"/>
                  </a:lnTo>
                  <a:lnTo>
                    <a:pt x="25714" y="119405"/>
                  </a:lnTo>
                  <a:lnTo>
                    <a:pt x="29523" y="118811"/>
                  </a:lnTo>
                  <a:lnTo>
                    <a:pt x="34285" y="118217"/>
                  </a:lnTo>
                  <a:lnTo>
                    <a:pt x="36190" y="117029"/>
                  </a:lnTo>
                  <a:lnTo>
                    <a:pt x="37142" y="117029"/>
                  </a:lnTo>
                  <a:lnTo>
                    <a:pt x="40952" y="116435"/>
                  </a:lnTo>
                  <a:lnTo>
                    <a:pt x="41904" y="115841"/>
                  </a:lnTo>
                  <a:lnTo>
                    <a:pt x="41904" y="115841"/>
                  </a:lnTo>
                  <a:lnTo>
                    <a:pt x="38095" y="111683"/>
                  </a:lnTo>
                  <a:close/>
                </a:path>
              </a:pathLst>
            </a:custGeom>
            <a:solidFill>
              <a:srgbClr val="D8D8D8"/>
            </a:solidFill>
            <a:ln w="9525" cap="flat" cmpd="sng">
              <a:solidFill>
                <a:srgbClr val="FFFFFF"/>
              </a:solidFill>
              <a:prstDash val="solid"/>
              <a:miter lim="8000"/>
              <a:headEnd type="none" w="sm" len="sm"/>
              <a:tailEnd type="none" w="sm" len="sm"/>
            </a:ln>
          </p:spPr>
          <p:txBody>
            <a:bodyPr spcFirstLastPara="1" wrap="square" lIns="62850" tIns="31400" rIns="62850" bIns="31400" anchor="t" anchorCtr="0">
              <a:noAutofit/>
            </a:bodyPr>
            <a:lstStyle/>
            <a:p>
              <a:pPr marL="0" marR="0" lvl="0" indent="0" algn="l" rtl="0">
                <a:spcBef>
                  <a:spcPts val="0"/>
                </a:spcBef>
                <a:spcAft>
                  <a:spcPts val="0"/>
                </a:spcAft>
                <a:buNone/>
              </a:pPr>
              <a:endParaRPr sz="2500">
                <a:solidFill>
                  <a:srgbClr val="7F7F7F"/>
                </a:solidFill>
                <a:latin typeface="Calibri"/>
                <a:ea typeface="Calibri"/>
                <a:cs typeface="Calibri"/>
                <a:sym typeface="Calibri"/>
              </a:endParaRPr>
            </a:p>
          </p:txBody>
        </p:sp>
        <p:sp>
          <p:nvSpPr>
            <p:cNvPr id="189" name="Google Shape;189;p19"/>
            <p:cNvSpPr/>
            <p:nvPr/>
          </p:nvSpPr>
          <p:spPr>
            <a:xfrm>
              <a:off x="6942518" y="2800603"/>
              <a:ext cx="195600" cy="342300"/>
            </a:xfrm>
            <a:custGeom>
              <a:avLst/>
              <a:gdLst/>
              <a:ahLst/>
              <a:cxnLst/>
              <a:rect l="l" t="t" r="r" b="b"/>
              <a:pathLst>
                <a:path w="120000" h="120000" extrusionOk="0">
                  <a:moveTo>
                    <a:pt x="113793" y="87487"/>
                  </a:moveTo>
                  <a:lnTo>
                    <a:pt x="113793" y="58522"/>
                  </a:lnTo>
                  <a:lnTo>
                    <a:pt x="114827" y="4137"/>
                  </a:lnTo>
                  <a:lnTo>
                    <a:pt x="114827" y="0"/>
                  </a:lnTo>
                  <a:lnTo>
                    <a:pt x="42413" y="2955"/>
                  </a:lnTo>
                  <a:lnTo>
                    <a:pt x="42413" y="2955"/>
                  </a:lnTo>
                  <a:lnTo>
                    <a:pt x="43448" y="4729"/>
                  </a:lnTo>
                  <a:lnTo>
                    <a:pt x="39310" y="5911"/>
                  </a:lnTo>
                  <a:lnTo>
                    <a:pt x="37241" y="7093"/>
                  </a:lnTo>
                  <a:lnTo>
                    <a:pt x="36206" y="8866"/>
                  </a:lnTo>
                  <a:lnTo>
                    <a:pt x="34137" y="10049"/>
                  </a:lnTo>
                  <a:lnTo>
                    <a:pt x="33103" y="10049"/>
                  </a:lnTo>
                  <a:lnTo>
                    <a:pt x="31034" y="13004"/>
                  </a:lnTo>
                  <a:lnTo>
                    <a:pt x="31034" y="15369"/>
                  </a:lnTo>
                  <a:lnTo>
                    <a:pt x="27931" y="18325"/>
                  </a:lnTo>
                  <a:lnTo>
                    <a:pt x="22758" y="21871"/>
                  </a:lnTo>
                  <a:lnTo>
                    <a:pt x="19655" y="23645"/>
                  </a:lnTo>
                  <a:lnTo>
                    <a:pt x="18620" y="26009"/>
                  </a:lnTo>
                  <a:lnTo>
                    <a:pt x="20689" y="26600"/>
                  </a:lnTo>
                  <a:lnTo>
                    <a:pt x="18620" y="28374"/>
                  </a:lnTo>
                  <a:lnTo>
                    <a:pt x="16551" y="30738"/>
                  </a:lnTo>
                  <a:lnTo>
                    <a:pt x="17586" y="31921"/>
                  </a:lnTo>
                  <a:lnTo>
                    <a:pt x="16551" y="31921"/>
                  </a:lnTo>
                  <a:lnTo>
                    <a:pt x="13448" y="34285"/>
                  </a:lnTo>
                  <a:lnTo>
                    <a:pt x="11379" y="36059"/>
                  </a:lnTo>
                  <a:lnTo>
                    <a:pt x="12413" y="36650"/>
                  </a:lnTo>
                  <a:lnTo>
                    <a:pt x="11379" y="37832"/>
                  </a:lnTo>
                  <a:lnTo>
                    <a:pt x="11379" y="39014"/>
                  </a:lnTo>
                  <a:lnTo>
                    <a:pt x="12413" y="39605"/>
                  </a:lnTo>
                  <a:lnTo>
                    <a:pt x="14482" y="41379"/>
                  </a:lnTo>
                  <a:lnTo>
                    <a:pt x="14482" y="42561"/>
                  </a:lnTo>
                  <a:lnTo>
                    <a:pt x="14482" y="46108"/>
                  </a:lnTo>
                  <a:lnTo>
                    <a:pt x="15517" y="47881"/>
                  </a:lnTo>
                  <a:lnTo>
                    <a:pt x="14482" y="49655"/>
                  </a:lnTo>
                  <a:lnTo>
                    <a:pt x="12413" y="52610"/>
                  </a:lnTo>
                  <a:lnTo>
                    <a:pt x="11379" y="52610"/>
                  </a:lnTo>
                  <a:lnTo>
                    <a:pt x="14482" y="53793"/>
                  </a:lnTo>
                  <a:lnTo>
                    <a:pt x="15517" y="55566"/>
                  </a:lnTo>
                  <a:lnTo>
                    <a:pt x="15517" y="56748"/>
                  </a:lnTo>
                  <a:lnTo>
                    <a:pt x="11379" y="57931"/>
                  </a:lnTo>
                  <a:lnTo>
                    <a:pt x="14482" y="59113"/>
                  </a:lnTo>
                  <a:lnTo>
                    <a:pt x="15517" y="60295"/>
                  </a:lnTo>
                  <a:lnTo>
                    <a:pt x="15517" y="60886"/>
                  </a:lnTo>
                  <a:lnTo>
                    <a:pt x="16551" y="63842"/>
                  </a:lnTo>
                  <a:lnTo>
                    <a:pt x="16551" y="65024"/>
                  </a:lnTo>
                  <a:lnTo>
                    <a:pt x="19655" y="66206"/>
                  </a:lnTo>
                  <a:lnTo>
                    <a:pt x="20689" y="67980"/>
                  </a:lnTo>
                  <a:lnTo>
                    <a:pt x="19655" y="72709"/>
                  </a:lnTo>
                  <a:lnTo>
                    <a:pt x="16551" y="74482"/>
                  </a:lnTo>
                  <a:lnTo>
                    <a:pt x="15517" y="74482"/>
                  </a:lnTo>
                  <a:lnTo>
                    <a:pt x="15517" y="76847"/>
                  </a:lnTo>
                  <a:lnTo>
                    <a:pt x="14482" y="78029"/>
                  </a:lnTo>
                  <a:lnTo>
                    <a:pt x="10344" y="81576"/>
                  </a:lnTo>
                  <a:lnTo>
                    <a:pt x="8275" y="82758"/>
                  </a:lnTo>
                  <a:lnTo>
                    <a:pt x="7241" y="86896"/>
                  </a:lnTo>
                  <a:lnTo>
                    <a:pt x="6206" y="88078"/>
                  </a:lnTo>
                  <a:lnTo>
                    <a:pt x="5172" y="88669"/>
                  </a:lnTo>
                  <a:lnTo>
                    <a:pt x="4137" y="90443"/>
                  </a:lnTo>
                  <a:lnTo>
                    <a:pt x="4137" y="91625"/>
                  </a:lnTo>
                  <a:lnTo>
                    <a:pt x="4137" y="94581"/>
                  </a:lnTo>
                  <a:lnTo>
                    <a:pt x="1034" y="95763"/>
                  </a:lnTo>
                  <a:lnTo>
                    <a:pt x="0" y="96945"/>
                  </a:lnTo>
                  <a:lnTo>
                    <a:pt x="0" y="98719"/>
                  </a:lnTo>
                  <a:lnTo>
                    <a:pt x="1034" y="101083"/>
                  </a:lnTo>
                  <a:lnTo>
                    <a:pt x="68275" y="99310"/>
                  </a:lnTo>
                  <a:lnTo>
                    <a:pt x="67241" y="108768"/>
                  </a:lnTo>
                  <a:lnTo>
                    <a:pt x="69310" y="111133"/>
                  </a:lnTo>
                  <a:lnTo>
                    <a:pt x="72413" y="113497"/>
                  </a:lnTo>
                  <a:lnTo>
                    <a:pt x="73448" y="117635"/>
                  </a:lnTo>
                  <a:lnTo>
                    <a:pt x="73448" y="120000"/>
                  </a:lnTo>
                  <a:lnTo>
                    <a:pt x="73448" y="120000"/>
                  </a:lnTo>
                  <a:lnTo>
                    <a:pt x="74482" y="120000"/>
                  </a:lnTo>
                  <a:lnTo>
                    <a:pt x="79655" y="118226"/>
                  </a:lnTo>
                  <a:lnTo>
                    <a:pt x="81724" y="117635"/>
                  </a:lnTo>
                  <a:lnTo>
                    <a:pt x="84827" y="116453"/>
                  </a:lnTo>
                  <a:lnTo>
                    <a:pt x="84827" y="114088"/>
                  </a:lnTo>
                  <a:lnTo>
                    <a:pt x="88965" y="114088"/>
                  </a:lnTo>
                  <a:lnTo>
                    <a:pt x="92068" y="114088"/>
                  </a:lnTo>
                  <a:lnTo>
                    <a:pt x="96206" y="113497"/>
                  </a:lnTo>
                  <a:lnTo>
                    <a:pt x="101379" y="112315"/>
                  </a:lnTo>
                  <a:lnTo>
                    <a:pt x="105517" y="112315"/>
                  </a:lnTo>
                  <a:lnTo>
                    <a:pt x="107586" y="112315"/>
                  </a:lnTo>
                  <a:lnTo>
                    <a:pt x="110689" y="112315"/>
                  </a:lnTo>
                  <a:lnTo>
                    <a:pt x="112758" y="112315"/>
                  </a:lnTo>
                  <a:lnTo>
                    <a:pt x="116896" y="113497"/>
                  </a:lnTo>
                  <a:lnTo>
                    <a:pt x="118965" y="112315"/>
                  </a:lnTo>
                  <a:lnTo>
                    <a:pt x="120000" y="111724"/>
                  </a:lnTo>
                  <a:lnTo>
                    <a:pt x="120000" y="111724"/>
                  </a:lnTo>
                  <a:lnTo>
                    <a:pt x="120000" y="111724"/>
                  </a:lnTo>
                  <a:lnTo>
                    <a:pt x="113793" y="87487"/>
                  </a:lnTo>
                  <a:close/>
                </a:path>
              </a:pathLst>
            </a:custGeom>
            <a:solidFill>
              <a:srgbClr val="D8D8D8"/>
            </a:solidFill>
            <a:ln w="9525" cap="flat" cmpd="sng">
              <a:solidFill>
                <a:srgbClr val="FFFFFF"/>
              </a:solidFill>
              <a:prstDash val="solid"/>
              <a:miter lim="8000"/>
              <a:headEnd type="none" w="sm" len="sm"/>
              <a:tailEnd type="none" w="sm" len="sm"/>
            </a:ln>
          </p:spPr>
          <p:txBody>
            <a:bodyPr spcFirstLastPara="1" wrap="square" lIns="62850" tIns="31400" rIns="62850" bIns="31400" anchor="t" anchorCtr="0">
              <a:noAutofit/>
            </a:bodyPr>
            <a:lstStyle/>
            <a:p>
              <a:pPr marL="0" marR="0" lvl="0" indent="0" algn="l" rtl="0">
                <a:spcBef>
                  <a:spcPts val="0"/>
                </a:spcBef>
                <a:spcAft>
                  <a:spcPts val="0"/>
                </a:spcAft>
                <a:buNone/>
              </a:pPr>
              <a:endParaRPr sz="2500">
                <a:solidFill>
                  <a:srgbClr val="7F7F7F"/>
                </a:solidFill>
                <a:latin typeface="Calibri"/>
                <a:ea typeface="Calibri"/>
                <a:cs typeface="Calibri"/>
                <a:sym typeface="Calibri"/>
              </a:endParaRPr>
            </a:p>
          </p:txBody>
        </p:sp>
        <p:sp>
          <p:nvSpPr>
            <p:cNvPr id="190" name="Google Shape;190;p19"/>
            <p:cNvSpPr/>
            <p:nvPr/>
          </p:nvSpPr>
          <p:spPr>
            <a:xfrm>
              <a:off x="7559757" y="2387425"/>
              <a:ext cx="242700" cy="177000"/>
            </a:xfrm>
            <a:custGeom>
              <a:avLst/>
              <a:gdLst/>
              <a:ahLst/>
              <a:cxnLst/>
              <a:rect l="l" t="t" r="r" b="b"/>
              <a:pathLst>
                <a:path w="120000" h="120000" extrusionOk="0">
                  <a:moveTo>
                    <a:pt x="94588" y="0"/>
                  </a:moveTo>
                  <a:cubicBezTo>
                    <a:pt x="0" y="23414"/>
                    <a:pt x="0" y="23414"/>
                    <a:pt x="0" y="23414"/>
                  </a:cubicBezTo>
                  <a:cubicBezTo>
                    <a:pt x="0" y="23414"/>
                    <a:pt x="0" y="23414"/>
                    <a:pt x="0" y="23414"/>
                  </a:cubicBezTo>
                  <a:cubicBezTo>
                    <a:pt x="2117" y="42926"/>
                    <a:pt x="2117" y="42926"/>
                    <a:pt x="2117" y="42926"/>
                  </a:cubicBezTo>
                  <a:cubicBezTo>
                    <a:pt x="4941" y="42926"/>
                    <a:pt x="4941" y="42926"/>
                    <a:pt x="4941" y="42926"/>
                  </a:cubicBezTo>
                  <a:cubicBezTo>
                    <a:pt x="11294" y="32195"/>
                    <a:pt x="11294" y="32195"/>
                    <a:pt x="11294" y="32195"/>
                  </a:cubicBezTo>
                  <a:cubicBezTo>
                    <a:pt x="15529" y="32195"/>
                    <a:pt x="15529" y="32195"/>
                    <a:pt x="15529" y="32195"/>
                  </a:cubicBezTo>
                  <a:cubicBezTo>
                    <a:pt x="19764" y="24390"/>
                    <a:pt x="19764" y="24390"/>
                    <a:pt x="19764" y="24390"/>
                  </a:cubicBezTo>
                  <a:cubicBezTo>
                    <a:pt x="21176" y="24390"/>
                    <a:pt x="21176" y="24390"/>
                    <a:pt x="21176" y="24390"/>
                  </a:cubicBezTo>
                  <a:cubicBezTo>
                    <a:pt x="21882" y="26341"/>
                    <a:pt x="21882" y="26341"/>
                    <a:pt x="21882" y="26341"/>
                  </a:cubicBezTo>
                  <a:cubicBezTo>
                    <a:pt x="26823" y="21463"/>
                    <a:pt x="26823" y="21463"/>
                    <a:pt x="26823" y="21463"/>
                  </a:cubicBezTo>
                  <a:cubicBezTo>
                    <a:pt x="28941" y="21463"/>
                    <a:pt x="28941" y="21463"/>
                    <a:pt x="28941" y="21463"/>
                  </a:cubicBezTo>
                  <a:cubicBezTo>
                    <a:pt x="34588" y="17560"/>
                    <a:pt x="34588" y="17560"/>
                    <a:pt x="34588" y="17560"/>
                  </a:cubicBezTo>
                  <a:cubicBezTo>
                    <a:pt x="44470" y="21463"/>
                    <a:pt x="44470" y="21463"/>
                    <a:pt x="44470" y="21463"/>
                  </a:cubicBezTo>
                  <a:cubicBezTo>
                    <a:pt x="47294" y="27317"/>
                    <a:pt x="47294" y="27317"/>
                    <a:pt x="47294" y="27317"/>
                  </a:cubicBezTo>
                  <a:cubicBezTo>
                    <a:pt x="49411" y="35121"/>
                    <a:pt x="49411" y="35121"/>
                    <a:pt x="49411" y="35121"/>
                  </a:cubicBezTo>
                  <a:cubicBezTo>
                    <a:pt x="50117" y="35121"/>
                    <a:pt x="50117" y="35121"/>
                    <a:pt x="50117" y="35121"/>
                  </a:cubicBezTo>
                  <a:cubicBezTo>
                    <a:pt x="58588" y="41951"/>
                    <a:pt x="58588" y="41951"/>
                    <a:pt x="58588" y="41951"/>
                  </a:cubicBezTo>
                  <a:cubicBezTo>
                    <a:pt x="62117" y="46829"/>
                    <a:pt x="62117" y="46829"/>
                    <a:pt x="62117" y="46829"/>
                  </a:cubicBezTo>
                  <a:cubicBezTo>
                    <a:pt x="65647" y="49756"/>
                    <a:pt x="65647" y="49756"/>
                    <a:pt x="65647" y="49756"/>
                  </a:cubicBezTo>
                  <a:cubicBezTo>
                    <a:pt x="66352" y="54634"/>
                    <a:pt x="66352" y="54634"/>
                    <a:pt x="66352" y="54634"/>
                  </a:cubicBezTo>
                  <a:cubicBezTo>
                    <a:pt x="64941" y="58536"/>
                    <a:pt x="64941" y="58536"/>
                    <a:pt x="64941" y="58536"/>
                  </a:cubicBezTo>
                  <a:cubicBezTo>
                    <a:pt x="62117" y="59512"/>
                    <a:pt x="62117" y="59512"/>
                    <a:pt x="62117" y="59512"/>
                  </a:cubicBezTo>
                  <a:cubicBezTo>
                    <a:pt x="62823" y="72195"/>
                    <a:pt x="62823" y="72195"/>
                    <a:pt x="62823" y="72195"/>
                  </a:cubicBezTo>
                  <a:cubicBezTo>
                    <a:pt x="64235" y="74146"/>
                    <a:pt x="64235" y="74146"/>
                    <a:pt x="64235" y="74146"/>
                  </a:cubicBezTo>
                  <a:cubicBezTo>
                    <a:pt x="66352" y="73170"/>
                    <a:pt x="66352" y="73170"/>
                    <a:pt x="66352" y="73170"/>
                  </a:cubicBezTo>
                  <a:cubicBezTo>
                    <a:pt x="68470" y="72195"/>
                    <a:pt x="68470" y="72195"/>
                    <a:pt x="68470" y="72195"/>
                  </a:cubicBezTo>
                  <a:cubicBezTo>
                    <a:pt x="71294" y="73170"/>
                    <a:pt x="71294" y="73170"/>
                    <a:pt x="71294" y="73170"/>
                  </a:cubicBezTo>
                  <a:cubicBezTo>
                    <a:pt x="72000" y="74146"/>
                    <a:pt x="72000" y="74146"/>
                    <a:pt x="72000" y="74146"/>
                  </a:cubicBezTo>
                  <a:cubicBezTo>
                    <a:pt x="74823" y="73170"/>
                    <a:pt x="74823" y="73170"/>
                    <a:pt x="74823" y="73170"/>
                  </a:cubicBezTo>
                  <a:cubicBezTo>
                    <a:pt x="84000" y="74146"/>
                    <a:pt x="84000" y="74146"/>
                    <a:pt x="84000" y="74146"/>
                  </a:cubicBezTo>
                  <a:cubicBezTo>
                    <a:pt x="86117" y="76097"/>
                    <a:pt x="86117" y="76097"/>
                    <a:pt x="86117" y="76097"/>
                  </a:cubicBezTo>
                  <a:cubicBezTo>
                    <a:pt x="88941" y="78048"/>
                    <a:pt x="88941" y="78048"/>
                    <a:pt x="88941" y="78048"/>
                  </a:cubicBezTo>
                  <a:cubicBezTo>
                    <a:pt x="91058" y="77073"/>
                    <a:pt x="91058" y="77073"/>
                    <a:pt x="91058" y="77073"/>
                  </a:cubicBezTo>
                  <a:cubicBezTo>
                    <a:pt x="89647" y="73170"/>
                    <a:pt x="89647" y="73170"/>
                    <a:pt x="89647" y="73170"/>
                  </a:cubicBezTo>
                  <a:cubicBezTo>
                    <a:pt x="87529" y="70243"/>
                    <a:pt x="87529" y="70243"/>
                    <a:pt x="87529" y="70243"/>
                  </a:cubicBezTo>
                  <a:cubicBezTo>
                    <a:pt x="87529" y="67317"/>
                    <a:pt x="87529" y="67317"/>
                    <a:pt x="87529" y="67317"/>
                  </a:cubicBezTo>
                  <a:cubicBezTo>
                    <a:pt x="87529" y="66341"/>
                    <a:pt x="87529" y="66341"/>
                    <a:pt x="87529" y="66341"/>
                  </a:cubicBezTo>
                  <a:cubicBezTo>
                    <a:pt x="83294" y="58536"/>
                    <a:pt x="83294" y="58536"/>
                    <a:pt x="83294" y="58536"/>
                  </a:cubicBezTo>
                  <a:cubicBezTo>
                    <a:pt x="81882" y="55609"/>
                    <a:pt x="81882" y="55609"/>
                    <a:pt x="81882" y="55609"/>
                  </a:cubicBezTo>
                  <a:cubicBezTo>
                    <a:pt x="81882" y="48780"/>
                    <a:pt x="81882" y="48780"/>
                    <a:pt x="81882" y="48780"/>
                  </a:cubicBezTo>
                  <a:cubicBezTo>
                    <a:pt x="81176" y="41951"/>
                    <a:pt x="81176" y="41951"/>
                    <a:pt x="81176" y="41951"/>
                  </a:cubicBezTo>
                  <a:cubicBezTo>
                    <a:pt x="81882" y="35121"/>
                    <a:pt x="81882" y="35121"/>
                    <a:pt x="81882" y="35121"/>
                  </a:cubicBezTo>
                  <a:cubicBezTo>
                    <a:pt x="79764" y="30243"/>
                    <a:pt x="79764" y="30243"/>
                    <a:pt x="79764" y="30243"/>
                  </a:cubicBezTo>
                  <a:cubicBezTo>
                    <a:pt x="78352" y="27317"/>
                    <a:pt x="78352" y="27317"/>
                    <a:pt x="78352" y="27317"/>
                  </a:cubicBezTo>
                  <a:cubicBezTo>
                    <a:pt x="81176" y="27317"/>
                    <a:pt x="81176" y="27317"/>
                    <a:pt x="81176" y="27317"/>
                  </a:cubicBezTo>
                  <a:cubicBezTo>
                    <a:pt x="83294" y="21463"/>
                    <a:pt x="83294" y="21463"/>
                    <a:pt x="83294" y="21463"/>
                  </a:cubicBezTo>
                  <a:cubicBezTo>
                    <a:pt x="87529" y="17560"/>
                    <a:pt x="87529" y="17560"/>
                    <a:pt x="87529" y="17560"/>
                  </a:cubicBezTo>
                  <a:cubicBezTo>
                    <a:pt x="89647" y="11707"/>
                    <a:pt x="89647" y="11707"/>
                    <a:pt x="89647" y="11707"/>
                  </a:cubicBezTo>
                  <a:cubicBezTo>
                    <a:pt x="91058" y="12682"/>
                    <a:pt x="91058" y="12682"/>
                    <a:pt x="91058" y="12682"/>
                  </a:cubicBezTo>
                  <a:cubicBezTo>
                    <a:pt x="90352" y="19512"/>
                    <a:pt x="90352" y="19512"/>
                    <a:pt x="90352" y="19512"/>
                  </a:cubicBezTo>
                  <a:cubicBezTo>
                    <a:pt x="88235" y="20487"/>
                    <a:pt x="88235" y="20487"/>
                    <a:pt x="88235" y="20487"/>
                  </a:cubicBezTo>
                  <a:cubicBezTo>
                    <a:pt x="86823" y="26341"/>
                    <a:pt x="86823" y="26341"/>
                    <a:pt x="86823" y="26341"/>
                  </a:cubicBezTo>
                  <a:cubicBezTo>
                    <a:pt x="86823" y="30243"/>
                    <a:pt x="86823" y="30243"/>
                    <a:pt x="86823" y="30243"/>
                  </a:cubicBezTo>
                  <a:cubicBezTo>
                    <a:pt x="89647" y="30243"/>
                    <a:pt x="89647" y="30243"/>
                    <a:pt x="89647" y="30243"/>
                  </a:cubicBezTo>
                  <a:cubicBezTo>
                    <a:pt x="86117" y="35121"/>
                    <a:pt x="86117" y="35121"/>
                    <a:pt x="86117" y="35121"/>
                  </a:cubicBezTo>
                  <a:cubicBezTo>
                    <a:pt x="84705" y="38048"/>
                    <a:pt x="84705" y="38048"/>
                    <a:pt x="84705" y="38048"/>
                  </a:cubicBezTo>
                  <a:cubicBezTo>
                    <a:pt x="88941" y="40000"/>
                    <a:pt x="88941" y="40000"/>
                    <a:pt x="88941" y="40000"/>
                  </a:cubicBezTo>
                  <a:cubicBezTo>
                    <a:pt x="90352" y="40975"/>
                    <a:pt x="90352" y="40975"/>
                    <a:pt x="90352" y="40975"/>
                  </a:cubicBezTo>
                  <a:cubicBezTo>
                    <a:pt x="92470" y="44878"/>
                    <a:pt x="92470" y="44878"/>
                    <a:pt x="92470" y="44878"/>
                  </a:cubicBezTo>
                  <a:cubicBezTo>
                    <a:pt x="91764" y="45853"/>
                    <a:pt x="91764" y="45853"/>
                    <a:pt x="91764" y="45853"/>
                  </a:cubicBezTo>
                  <a:cubicBezTo>
                    <a:pt x="94588" y="49756"/>
                    <a:pt x="94588" y="49756"/>
                    <a:pt x="94588" y="49756"/>
                  </a:cubicBezTo>
                  <a:cubicBezTo>
                    <a:pt x="94588" y="51707"/>
                    <a:pt x="94588" y="51707"/>
                    <a:pt x="94588" y="51707"/>
                  </a:cubicBezTo>
                  <a:cubicBezTo>
                    <a:pt x="91764" y="55609"/>
                    <a:pt x="91764" y="55609"/>
                    <a:pt x="91764" y="55609"/>
                  </a:cubicBezTo>
                  <a:cubicBezTo>
                    <a:pt x="89647" y="55609"/>
                    <a:pt x="89647" y="55609"/>
                    <a:pt x="89647" y="55609"/>
                  </a:cubicBezTo>
                  <a:cubicBezTo>
                    <a:pt x="90352" y="59512"/>
                    <a:pt x="90352" y="59512"/>
                    <a:pt x="90352" y="59512"/>
                  </a:cubicBezTo>
                  <a:cubicBezTo>
                    <a:pt x="89647" y="61463"/>
                    <a:pt x="89647" y="61463"/>
                    <a:pt x="89647" y="61463"/>
                  </a:cubicBezTo>
                  <a:cubicBezTo>
                    <a:pt x="91058" y="63414"/>
                    <a:pt x="91058" y="63414"/>
                    <a:pt x="91058" y="63414"/>
                  </a:cubicBezTo>
                  <a:cubicBezTo>
                    <a:pt x="93882" y="64390"/>
                    <a:pt x="93882" y="64390"/>
                    <a:pt x="93882" y="64390"/>
                  </a:cubicBezTo>
                  <a:cubicBezTo>
                    <a:pt x="98117" y="64390"/>
                    <a:pt x="98117" y="64390"/>
                    <a:pt x="98117" y="64390"/>
                  </a:cubicBezTo>
                  <a:cubicBezTo>
                    <a:pt x="100941" y="67317"/>
                    <a:pt x="100941" y="67317"/>
                    <a:pt x="100941" y="67317"/>
                  </a:cubicBezTo>
                  <a:cubicBezTo>
                    <a:pt x="103058" y="73170"/>
                    <a:pt x="103058" y="73170"/>
                    <a:pt x="103058" y="73170"/>
                  </a:cubicBezTo>
                  <a:cubicBezTo>
                    <a:pt x="104470" y="78048"/>
                    <a:pt x="104470" y="78048"/>
                    <a:pt x="104470" y="78048"/>
                  </a:cubicBezTo>
                  <a:cubicBezTo>
                    <a:pt x="103764" y="79024"/>
                    <a:pt x="103764" y="79024"/>
                    <a:pt x="103764" y="79024"/>
                  </a:cubicBezTo>
                  <a:cubicBezTo>
                    <a:pt x="105882" y="81951"/>
                    <a:pt x="105882" y="81951"/>
                    <a:pt x="105882" y="81951"/>
                  </a:cubicBezTo>
                  <a:cubicBezTo>
                    <a:pt x="107294" y="86829"/>
                    <a:pt x="107294" y="86829"/>
                    <a:pt x="107294" y="86829"/>
                  </a:cubicBezTo>
                  <a:cubicBezTo>
                    <a:pt x="105176" y="95609"/>
                    <a:pt x="105176" y="95609"/>
                    <a:pt x="105176" y="95609"/>
                  </a:cubicBezTo>
                  <a:cubicBezTo>
                    <a:pt x="104470" y="101463"/>
                    <a:pt x="104470" y="101463"/>
                    <a:pt x="104470" y="101463"/>
                  </a:cubicBezTo>
                  <a:cubicBezTo>
                    <a:pt x="104470" y="111219"/>
                    <a:pt x="104470" y="111219"/>
                    <a:pt x="104470" y="111219"/>
                  </a:cubicBezTo>
                  <a:cubicBezTo>
                    <a:pt x="105176" y="117073"/>
                    <a:pt x="105176" y="117073"/>
                    <a:pt x="105176" y="117073"/>
                  </a:cubicBezTo>
                  <a:cubicBezTo>
                    <a:pt x="106588" y="120000"/>
                    <a:pt x="106588" y="120000"/>
                    <a:pt x="106588" y="120000"/>
                  </a:cubicBezTo>
                  <a:cubicBezTo>
                    <a:pt x="108000" y="113170"/>
                    <a:pt x="108000" y="113170"/>
                    <a:pt x="108000" y="113170"/>
                  </a:cubicBezTo>
                  <a:cubicBezTo>
                    <a:pt x="108705" y="102439"/>
                    <a:pt x="108705" y="102439"/>
                    <a:pt x="108705" y="102439"/>
                  </a:cubicBezTo>
                  <a:cubicBezTo>
                    <a:pt x="110823" y="99512"/>
                    <a:pt x="110823" y="99512"/>
                    <a:pt x="110823" y="99512"/>
                  </a:cubicBezTo>
                  <a:cubicBezTo>
                    <a:pt x="110823" y="96585"/>
                    <a:pt x="110823" y="96585"/>
                    <a:pt x="110823" y="96585"/>
                  </a:cubicBezTo>
                  <a:cubicBezTo>
                    <a:pt x="110823" y="94634"/>
                    <a:pt x="110823" y="94634"/>
                    <a:pt x="110823" y="94634"/>
                  </a:cubicBezTo>
                  <a:cubicBezTo>
                    <a:pt x="112941" y="92682"/>
                    <a:pt x="112941" y="92682"/>
                    <a:pt x="112941" y="92682"/>
                  </a:cubicBezTo>
                  <a:cubicBezTo>
                    <a:pt x="115058" y="88780"/>
                    <a:pt x="115058" y="88780"/>
                    <a:pt x="115058" y="88780"/>
                  </a:cubicBezTo>
                  <a:cubicBezTo>
                    <a:pt x="115058" y="80000"/>
                    <a:pt x="115058" y="80000"/>
                    <a:pt x="115058" y="80000"/>
                  </a:cubicBezTo>
                  <a:cubicBezTo>
                    <a:pt x="115058" y="77073"/>
                    <a:pt x="115058" y="77073"/>
                    <a:pt x="115058" y="77073"/>
                  </a:cubicBezTo>
                  <a:cubicBezTo>
                    <a:pt x="115058" y="73170"/>
                    <a:pt x="115058" y="73170"/>
                    <a:pt x="115058" y="73170"/>
                  </a:cubicBezTo>
                  <a:cubicBezTo>
                    <a:pt x="117882" y="69268"/>
                    <a:pt x="117882" y="69268"/>
                    <a:pt x="117882" y="69268"/>
                  </a:cubicBezTo>
                  <a:cubicBezTo>
                    <a:pt x="118588" y="72195"/>
                    <a:pt x="118588" y="72195"/>
                    <a:pt x="118588" y="72195"/>
                  </a:cubicBezTo>
                  <a:cubicBezTo>
                    <a:pt x="117882" y="75121"/>
                    <a:pt x="117882" y="75121"/>
                    <a:pt x="117882" y="75121"/>
                  </a:cubicBezTo>
                  <a:cubicBezTo>
                    <a:pt x="117882" y="75121"/>
                    <a:pt x="116470" y="78048"/>
                    <a:pt x="116470" y="78048"/>
                  </a:cubicBezTo>
                  <a:cubicBezTo>
                    <a:pt x="117176" y="79024"/>
                    <a:pt x="118588" y="80000"/>
                    <a:pt x="118588" y="80000"/>
                  </a:cubicBezTo>
                  <a:cubicBezTo>
                    <a:pt x="120000" y="75121"/>
                    <a:pt x="120000" y="75121"/>
                    <a:pt x="120000" y="75121"/>
                  </a:cubicBezTo>
                  <a:cubicBezTo>
                    <a:pt x="120000" y="66341"/>
                    <a:pt x="120000" y="66341"/>
                    <a:pt x="120000" y="66341"/>
                  </a:cubicBezTo>
                  <a:cubicBezTo>
                    <a:pt x="119294" y="52682"/>
                    <a:pt x="119294" y="52682"/>
                    <a:pt x="119294" y="52682"/>
                  </a:cubicBezTo>
                  <a:cubicBezTo>
                    <a:pt x="119294" y="52682"/>
                    <a:pt x="119294" y="52682"/>
                    <a:pt x="119294" y="52682"/>
                  </a:cubicBezTo>
                  <a:cubicBezTo>
                    <a:pt x="104470" y="55609"/>
                    <a:pt x="104470" y="55609"/>
                    <a:pt x="104470" y="55609"/>
                  </a:cubicBezTo>
                  <a:lnTo>
                    <a:pt x="94588" y="0"/>
                  </a:lnTo>
                  <a:close/>
                </a:path>
              </a:pathLst>
            </a:custGeom>
            <a:solidFill>
              <a:srgbClr val="D8D8D8"/>
            </a:solidFill>
            <a:ln w="9525" cap="flat" cmpd="sng">
              <a:solidFill>
                <a:srgbClr val="FFFFFF"/>
              </a:solidFill>
              <a:prstDash val="solid"/>
              <a:miter lim="8000"/>
              <a:headEnd type="none" w="sm" len="sm"/>
              <a:tailEnd type="none" w="sm" len="sm"/>
            </a:ln>
          </p:spPr>
          <p:txBody>
            <a:bodyPr spcFirstLastPara="1" wrap="square" lIns="62850" tIns="31400" rIns="62850" bIns="31400" anchor="t" anchorCtr="0">
              <a:noAutofit/>
            </a:bodyPr>
            <a:lstStyle/>
            <a:p>
              <a:pPr marL="0" marR="0" lvl="0" indent="0" algn="l" rtl="0">
                <a:spcBef>
                  <a:spcPts val="0"/>
                </a:spcBef>
                <a:spcAft>
                  <a:spcPts val="0"/>
                </a:spcAft>
                <a:buNone/>
              </a:pPr>
              <a:endParaRPr sz="2500">
                <a:solidFill>
                  <a:srgbClr val="7F7F7F"/>
                </a:solidFill>
                <a:latin typeface="Calibri"/>
                <a:ea typeface="Calibri"/>
                <a:cs typeface="Calibri"/>
                <a:sym typeface="Calibri"/>
              </a:endParaRPr>
            </a:p>
          </p:txBody>
        </p:sp>
        <p:sp>
          <p:nvSpPr>
            <p:cNvPr id="191" name="Google Shape;191;p19"/>
            <p:cNvSpPr/>
            <p:nvPr/>
          </p:nvSpPr>
          <p:spPr>
            <a:xfrm>
              <a:off x="7411350" y="2367189"/>
              <a:ext cx="249600" cy="246300"/>
            </a:xfrm>
            <a:custGeom>
              <a:avLst/>
              <a:gdLst/>
              <a:ahLst/>
              <a:cxnLst/>
              <a:rect l="l" t="t" r="r" b="b"/>
              <a:pathLst>
                <a:path w="120000" h="120000" extrusionOk="0">
                  <a:moveTo>
                    <a:pt x="17027" y="111780"/>
                  </a:moveTo>
                  <a:lnTo>
                    <a:pt x="19459" y="111780"/>
                  </a:lnTo>
                  <a:lnTo>
                    <a:pt x="20270" y="114246"/>
                  </a:lnTo>
                  <a:lnTo>
                    <a:pt x="25135" y="118356"/>
                  </a:lnTo>
                  <a:lnTo>
                    <a:pt x="29189" y="119999"/>
                  </a:lnTo>
                  <a:lnTo>
                    <a:pt x="30810" y="119999"/>
                  </a:lnTo>
                  <a:lnTo>
                    <a:pt x="35675" y="114246"/>
                  </a:lnTo>
                  <a:lnTo>
                    <a:pt x="38918" y="116712"/>
                  </a:lnTo>
                  <a:lnTo>
                    <a:pt x="46216" y="115068"/>
                  </a:lnTo>
                  <a:lnTo>
                    <a:pt x="51891" y="110136"/>
                  </a:lnTo>
                  <a:lnTo>
                    <a:pt x="60810" y="105205"/>
                  </a:lnTo>
                  <a:lnTo>
                    <a:pt x="64054" y="102739"/>
                  </a:lnTo>
                  <a:lnTo>
                    <a:pt x="63243" y="96164"/>
                  </a:lnTo>
                  <a:lnTo>
                    <a:pt x="64054" y="92054"/>
                  </a:lnTo>
                  <a:lnTo>
                    <a:pt x="68108" y="87945"/>
                  </a:lnTo>
                  <a:lnTo>
                    <a:pt x="70540" y="81369"/>
                  </a:lnTo>
                  <a:lnTo>
                    <a:pt x="72972" y="71506"/>
                  </a:lnTo>
                  <a:lnTo>
                    <a:pt x="73783" y="65753"/>
                  </a:lnTo>
                  <a:lnTo>
                    <a:pt x="77027" y="67397"/>
                  </a:lnTo>
                  <a:lnTo>
                    <a:pt x="81081" y="69041"/>
                  </a:lnTo>
                  <a:lnTo>
                    <a:pt x="82702" y="69863"/>
                  </a:lnTo>
                  <a:lnTo>
                    <a:pt x="83513" y="68219"/>
                  </a:lnTo>
                  <a:lnTo>
                    <a:pt x="85945" y="61643"/>
                  </a:lnTo>
                  <a:lnTo>
                    <a:pt x="87567" y="58356"/>
                  </a:lnTo>
                  <a:lnTo>
                    <a:pt x="88378" y="55068"/>
                  </a:lnTo>
                  <a:lnTo>
                    <a:pt x="89189" y="55068"/>
                  </a:lnTo>
                  <a:lnTo>
                    <a:pt x="91621" y="55068"/>
                  </a:lnTo>
                  <a:lnTo>
                    <a:pt x="92432" y="56712"/>
                  </a:lnTo>
                  <a:lnTo>
                    <a:pt x="96486" y="49315"/>
                  </a:lnTo>
                  <a:lnTo>
                    <a:pt x="98918" y="46849"/>
                  </a:lnTo>
                  <a:lnTo>
                    <a:pt x="100540" y="44383"/>
                  </a:lnTo>
                  <a:lnTo>
                    <a:pt x="102162" y="38630"/>
                  </a:lnTo>
                  <a:lnTo>
                    <a:pt x="102162" y="32054"/>
                  </a:lnTo>
                  <a:lnTo>
                    <a:pt x="109459" y="36164"/>
                  </a:lnTo>
                  <a:lnTo>
                    <a:pt x="114324" y="38630"/>
                  </a:lnTo>
                  <a:lnTo>
                    <a:pt x="115945" y="38630"/>
                  </a:lnTo>
                  <a:lnTo>
                    <a:pt x="118378" y="36164"/>
                  </a:lnTo>
                  <a:lnTo>
                    <a:pt x="120000" y="35342"/>
                  </a:lnTo>
                  <a:lnTo>
                    <a:pt x="119189" y="35342"/>
                  </a:lnTo>
                  <a:lnTo>
                    <a:pt x="117567" y="29589"/>
                  </a:lnTo>
                  <a:lnTo>
                    <a:pt x="114324" y="25479"/>
                  </a:lnTo>
                  <a:lnTo>
                    <a:pt x="105405" y="23013"/>
                  </a:lnTo>
                  <a:lnTo>
                    <a:pt x="99729" y="25479"/>
                  </a:lnTo>
                  <a:lnTo>
                    <a:pt x="97297" y="25479"/>
                  </a:lnTo>
                  <a:lnTo>
                    <a:pt x="92432" y="28767"/>
                  </a:lnTo>
                  <a:lnTo>
                    <a:pt x="91621" y="27945"/>
                  </a:lnTo>
                  <a:lnTo>
                    <a:pt x="90810" y="27945"/>
                  </a:lnTo>
                  <a:lnTo>
                    <a:pt x="86756" y="32876"/>
                  </a:lnTo>
                  <a:lnTo>
                    <a:pt x="82702" y="32876"/>
                  </a:lnTo>
                  <a:lnTo>
                    <a:pt x="76216" y="41095"/>
                  </a:lnTo>
                  <a:lnTo>
                    <a:pt x="73783" y="41095"/>
                  </a:lnTo>
                  <a:lnTo>
                    <a:pt x="71351" y="27123"/>
                  </a:lnTo>
                  <a:lnTo>
                    <a:pt x="46216" y="32054"/>
                  </a:lnTo>
                  <a:lnTo>
                    <a:pt x="41351" y="0"/>
                  </a:lnTo>
                  <a:lnTo>
                    <a:pt x="38918" y="0"/>
                  </a:lnTo>
                  <a:lnTo>
                    <a:pt x="38108" y="2465"/>
                  </a:lnTo>
                  <a:lnTo>
                    <a:pt x="38918" y="4931"/>
                  </a:lnTo>
                  <a:lnTo>
                    <a:pt x="38918" y="5753"/>
                  </a:lnTo>
                  <a:lnTo>
                    <a:pt x="38918" y="12328"/>
                  </a:lnTo>
                  <a:lnTo>
                    <a:pt x="38918" y="15616"/>
                  </a:lnTo>
                  <a:lnTo>
                    <a:pt x="38108" y="18082"/>
                  </a:lnTo>
                  <a:lnTo>
                    <a:pt x="38108" y="23013"/>
                  </a:lnTo>
                  <a:lnTo>
                    <a:pt x="37297" y="29589"/>
                  </a:lnTo>
                  <a:lnTo>
                    <a:pt x="37297" y="32054"/>
                  </a:lnTo>
                  <a:lnTo>
                    <a:pt x="35675" y="36164"/>
                  </a:lnTo>
                  <a:lnTo>
                    <a:pt x="29189" y="41917"/>
                  </a:lnTo>
                  <a:lnTo>
                    <a:pt x="26756" y="45205"/>
                  </a:lnTo>
                  <a:lnTo>
                    <a:pt x="22702" y="45205"/>
                  </a:lnTo>
                  <a:lnTo>
                    <a:pt x="19459" y="50136"/>
                  </a:lnTo>
                  <a:lnTo>
                    <a:pt x="17027" y="53424"/>
                  </a:lnTo>
                  <a:lnTo>
                    <a:pt x="16216" y="61643"/>
                  </a:lnTo>
                  <a:lnTo>
                    <a:pt x="15405" y="62465"/>
                  </a:lnTo>
                  <a:lnTo>
                    <a:pt x="12162" y="59999"/>
                  </a:lnTo>
                  <a:lnTo>
                    <a:pt x="9729" y="62465"/>
                  </a:lnTo>
                  <a:lnTo>
                    <a:pt x="7297" y="71506"/>
                  </a:lnTo>
                  <a:lnTo>
                    <a:pt x="7297" y="74794"/>
                  </a:lnTo>
                  <a:lnTo>
                    <a:pt x="5675" y="77260"/>
                  </a:lnTo>
                  <a:lnTo>
                    <a:pt x="2432" y="80547"/>
                  </a:lnTo>
                  <a:lnTo>
                    <a:pt x="0" y="83013"/>
                  </a:lnTo>
                  <a:lnTo>
                    <a:pt x="2432" y="93698"/>
                  </a:lnTo>
                  <a:lnTo>
                    <a:pt x="4054" y="98630"/>
                  </a:lnTo>
                  <a:lnTo>
                    <a:pt x="8108" y="104383"/>
                  </a:lnTo>
                  <a:lnTo>
                    <a:pt x="12162" y="108493"/>
                  </a:lnTo>
                  <a:lnTo>
                    <a:pt x="15405" y="113424"/>
                  </a:lnTo>
                  <a:lnTo>
                    <a:pt x="16216" y="113424"/>
                  </a:lnTo>
                  <a:lnTo>
                    <a:pt x="17027" y="111780"/>
                  </a:lnTo>
                  <a:close/>
                </a:path>
              </a:pathLst>
            </a:custGeom>
            <a:solidFill>
              <a:srgbClr val="D8D8D8"/>
            </a:solidFill>
            <a:ln w="9525" cap="flat" cmpd="sng">
              <a:solidFill>
                <a:srgbClr val="FFFFFF"/>
              </a:solidFill>
              <a:prstDash val="solid"/>
              <a:miter lim="8000"/>
              <a:headEnd type="none" w="sm" len="sm"/>
              <a:tailEnd type="none" w="sm" len="sm"/>
            </a:ln>
          </p:spPr>
          <p:txBody>
            <a:bodyPr spcFirstLastPara="1" wrap="square" lIns="62850" tIns="31400" rIns="62850" bIns="31400" anchor="t" anchorCtr="0">
              <a:noAutofit/>
            </a:bodyPr>
            <a:lstStyle/>
            <a:p>
              <a:pPr marL="0" marR="0" lvl="0" indent="0" algn="l" rtl="0">
                <a:spcBef>
                  <a:spcPts val="0"/>
                </a:spcBef>
                <a:spcAft>
                  <a:spcPts val="0"/>
                </a:spcAft>
                <a:buNone/>
              </a:pPr>
              <a:endParaRPr sz="2500">
                <a:solidFill>
                  <a:srgbClr val="7F7F7F"/>
                </a:solidFill>
                <a:latin typeface="Calibri"/>
                <a:ea typeface="Calibri"/>
                <a:cs typeface="Calibri"/>
                <a:sym typeface="Calibri"/>
              </a:endParaRPr>
            </a:p>
          </p:txBody>
        </p:sp>
        <p:sp>
          <p:nvSpPr>
            <p:cNvPr id="192" name="Google Shape;192;p19"/>
            <p:cNvSpPr/>
            <p:nvPr/>
          </p:nvSpPr>
          <p:spPr>
            <a:xfrm>
              <a:off x="7045392" y="2498731"/>
              <a:ext cx="398100" cy="205800"/>
            </a:xfrm>
            <a:custGeom>
              <a:avLst/>
              <a:gdLst/>
              <a:ahLst/>
              <a:cxnLst/>
              <a:rect l="l" t="t" r="r" b="b"/>
              <a:pathLst>
                <a:path w="120000" h="120000" extrusionOk="0">
                  <a:moveTo>
                    <a:pt x="102711" y="92459"/>
                  </a:moveTo>
                  <a:lnTo>
                    <a:pt x="105254" y="89508"/>
                  </a:lnTo>
                  <a:lnTo>
                    <a:pt x="106779" y="87540"/>
                  </a:lnTo>
                  <a:lnTo>
                    <a:pt x="108813" y="86557"/>
                  </a:lnTo>
                  <a:lnTo>
                    <a:pt x="110338" y="77704"/>
                  </a:lnTo>
                  <a:lnTo>
                    <a:pt x="111864" y="72786"/>
                  </a:lnTo>
                  <a:lnTo>
                    <a:pt x="117457" y="68852"/>
                  </a:lnTo>
                  <a:lnTo>
                    <a:pt x="119491" y="62950"/>
                  </a:lnTo>
                  <a:lnTo>
                    <a:pt x="120000" y="59016"/>
                  </a:lnTo>
                  <a:lnTo>
                    <a:pt x="117966" y="53114"/>
                  </a:lnTo>
                  <a:lnTo>
                    <a:pt x="115423" y="48196"/>
                  </a:lnTo>
                  <a:lnTo>
                    <a:pt x="112881" y="41311"/>
                  </a:lnTo>
                  <a:lnTo>
                    <a:pt x="111864" y="35409"/>
                  </a:lnTo>
                  <a:lnTo>
                    <a:pt x="110338" y="22622"/>
                  </a:lnTo>
                  <a:lnTo>
                    <a:pt x="110847" y="21639"/>
                  </a:lnTo>
                  <a:lnTo>
                    <a:pt x="109322" y="21639"/>
                  </a:lnTo>
                  <a:lnTo>
                    <a:pt x="107288" y="17704"/>
                  </a:lnTo>
                  <a:lnTo>
                    <a:pt x="105254" y="12786"/>
                  </a:lnTo>
                  <a:lnTo>
                    <a:pt x="103728" y="9836"/>
                  </a:lnTo>
                  <a:lnTo>
                    <a:pt x="103220" y="10819"/>
                  </a:lnTo>
                  <a:lnTo>
                    <a:pt x="102203" y="11803"/>
                  </a:lnTo>
                  <a:lnTo>
                    <a:pt x="101186" y="14754"/>
                  </a:lnTo>
                  <a:lnTo>
                    <a:pt x="100677" y="15737"/>
                  </a:lnTo>
                  <a:lnTo>
                    <a:pt x="97627" y="16721"/>
                  </a:lnTo>
                  <a:lnTo>
                    <a:pt x="95084" y="14754"/>
                  </a:lnTo>
                  <a:lnTo>
                    <a:pt x="93559" y="12786"/>
                  </a:lnTo>
                  <a:lnTo>
                    <a:pt x="93050" y="13770"/>
                  </a:lnTo>
                  <a:lnTo>
                    <a:pt x="92033" y="15737"/>
                  </a:lnTo>
                  <a:lnTo>
                    <a:pt x="92033" y="16721"/>
                  </a:lnTo>
                  <a:lnTo>
                    <a:pt x="90508" y="17704"/>
                  </a:lnTo>
                  <a:lnTo>
                    <a:pt x="89491" y="15737"/>
                  </a:lnTo>
                  <a:lnTo>
                    <a:pt x="88474" y="14754"/>
                  </a:lnTo>
                  <a:lnTo>
                    <a:pt x="86949" y="13770"/>
                  </a:lnTo>
                  <a:lnTo>
                    <a:pt x="84406" y="12786"/>
                  </a:lnTo>
                  <a:lnTo>
                    <a:pt x="83898" y="10819"/>
                  </a:lnTo>
                  <a:lnTo>
                    <a:pt x="82881" y="6885"/>
                  </a:lnTo>
                  <a:lnTo>
                    <a:pt x="80847" y="3934"/>
                  </a:lnTo>
                  <a:lnTo>
                    <a:pt x="78305" y="0"/>
                  </a:lnTo>
                  <a:lnTo>
                    <a:pt x="77796" y="983"/>
                  </a:lnTo>
                  <a:lnTo>
                    <a:pt x="75254" y="2950"/>
                  </a:lnTo>
                  <a:lnTo>
                    <a:pt x="72711" y="983"/>
                  </a:lnTo>
                  <a:lnTo>
                    <a:pt x="71694" y="1967"/>
                  </a:lnTo>
                  <a:lnTo>
                    <a:pt x="72203" y="5901"/>
                  </a:lnTo>
                  <a:lnTo>
                    <a:pt x="73220" y="6885"/>
                  </a:lnTo>
                  <a:lnTo>
                    <a:pt x="72711" y="8852"/>
                  </a:lnTo>
                  <a:lnTo>
                    <a:pt x="73220" y="14754"/>
                  </a:lnTo>
                  <a:lnTo>
                    <a:pt x="72203" y="16721"/>
                  </a:lnTo>
                  <a:lnTo>
                    <a:pt x="70169" y="16721"/>
                  </a:lnTo>
                  <a:lnTo>
                    <a:pt x="68135" y="18688"/>
                  </a:lnTo>
                  <a:lnTo>
                    <a:pt x="64067" y="19672"/>
                  </a:lnTo>
                  <a:lnTo>
                    <a:pt x="63559" y="20655"/>
                  </a:lnTo>
                  <a:lnTo>
                    <a:pt x="63559" y="22622"/>
                  </a:lnTo>
                  <a:lnTo>
                    <a:pt x="63050" y="24590"/>
                  </a:lnTo>
                  <a:lnTo>
                    <a:pt x="63050" y="28524"/>
                  </a:lnTo>
                  <a:lnTo>
                    <a:pt x="62033" y="32459"/>
                  </a:lnTo>
                  <a:lnTo>
                    <a:pt x="61016" y="36393"/>
                  </a:lnTo>
                  <a:lnTo>
                    <a:pt x="60000" y="38360"/>
                  </a:lnTo>
                  <a:lnTo>
                    <a:pt x="58474" y="38360"/>
                  </a:lnTo>
                  <a:lnTo>
                    <a:pt x="56949" y="43278"/>
                  </a:lnTo>
                  <a:lnTo>
                    <a:pt x="56949" y="46229"/>
                  </a:lnTo>
                  <a:lnTo>
                    <a:pt x="55932" y="50163"/>
                  </a:lnTo>
                  <a:lnTo>
                    <a:pt x="52881" y="51147"/>
                  </a:lnTo>
                  <a:lnTo>
                    <a:pt x="52372" y="50163"/>
                  </a:lnTo>
                  <a:lnTo>
                    <a:pt x="50847" y="47213"/>
                  </a:lnTo>
                  <a:lnTo>
                    <a:pt x="50338" y="43278"/>
                  </a:lnTo>
                  <a:lnTo>
                    <a:pt x="49322" y="43278"/>
                  </a:lnTo>
                  <a:lnTo>
                    <a:pt x="48813" y="47213"/>
                  </a:lnTo>
                  <a:lnTo>
                    <a:pt x="47288" y="50163"/>
                  </a:lnTo>
                  <a:lnTo>
                    <a:pt x="47288" y="54098"/>
                  </a:lnTo>
                  <a:lnTo>
                    <a:pt x="46779" y="57049"/>
                  </a:lnTo>
                  <a:lnTo>
                    <a:pt x="44745" y="56065"/>
                  </a:lnTo>
                  <a:lnTo>
                    <a:pt x="43728" y="54098"/>
                  </a:lnTo>
                  <a:lnTo>
                    <a:pt x="41694" y="54098"/>
                  </a:lnTo>
                  <a:lnTo>
                    <a:pt x="40677" y="55081"/>
                  </a:lnTo>
                  <a:lnTo>
                    <a:pt x="38644" y="56065"/>
                  </a:lnTo>
                  <a:lnTo>
                    <a:pt x="38644" y="60000"/>
                  </a:lnTo>
                  <a:lnTo>
                    <a:pt x="38135" y="60983"/>
                  </a:lnTo>
                  <a:lnTo>
                    <a:pt x="36101" y="59016"/>
                  </a:lnTo>
                  <a:lnTo>
                    <a:pt x="34576" y="56065"/>
                  </a:lnTo>
                  <a:lnTo>
                    <a:pt x="32033" y="56065"/>
                  </a:lnTo>
                  <a:lnTo>
                    <a:pt x="30508" y="56065"/>
                  </a:lnTo>
                  <a:lnTo>
                    <a:pt x="28983" y="60000"/>
                  </a:lnTo>
                  <a:lnTo>
                    <a:pt x="24915" y="60000"/>
                  </a:lnTo>
                  <a:lnTo>
                    <a:pt x="24915" y="64918"/>
                  </a:lnTo>
                  <a:lnTo>
                    <a:pt x="23389" y="64918"/>
                  </a:lnTo>
                  <a:lnTo>
                    <a:pt x="21864" y="65901"/>
                  </a:lnTo>
                  <a:lnTo>
                    <a:pt x="21864" y="69836"/>
                  </a:lnTo>
                  <a:lnTo>
                    <a:pt x="21864" y="70819"/>
                  </a:lnTo>
                  <a:lnTo>
                    <a:pt x="21864" y="73770"/>
                  </a:lnTo>
                  <a:lnTo>
                    <a:pt x="22372" y="76721"/>
                  </a:lnTo>
                  <a:lnTo>
                    <a:pt x="21355" y="77704"/>
                  </a:lnTo>
                  <a:lnTo>
                    <a:pt x="18305" y="79672"/>
                  </a:lnTo>
                  <a:lnTo>
                    <a:pt x="16779" y="81639"/>
                  </a:lnTo>
                  <a:lnTo>
                    <a:pt x="16779" y="86557"/>
                  </a:lnTo>
                  <a:lnTo>
                    <a:pt x="17796" y="91475"/>
                  </a:lnTo>
                  <a:lnTo>
                    <a:pt x="16779" y="92459"/>
                  </a:lnTo>
                  <a:lnTo>
                    <a:pt x="15254" y="92459"/>
                  </a:lnTo>
                  <a:lnTo>
                    <a:pt x="13728" y="92459"/>
                  </a:lnTo>
                  <a:lnTo>
                    <a:pt x="11694" y="89508"/>
                  </a:lnTo>
                  <a:lnTo>
                    <a:pt x="9661" y="87540"/>
                  </a:lnTo>
                  <a:lnTo>
                    <a:pt x="8644" y="88524"/>
                  </a:lnTo>
                  <a:lnTo>
                    <a:pt x="7118" y="91475"/>
                  </a:lnTo>
                  <a:lnTo>
                    <a:pt x="5593" y="92459"/>
                  </a:lnTo>
                  <a:lnTo>
                    <a:pt x="5084" y="95409"/>
                  </a:lnTo>
                  <a:lnTo>
                    <a:pt x="5084" y="98360"/>
                  </a:lnTo>
                  <a:lnTo>
                    <a:pt x="7118" y="100327"/>
                  </a:lnTo>
                  <a:lnTo>
                    <a:pt x="7118" y="102295"/>
                  </a:lnTo>
                  <a:lnTo>
                    <a:pt x="7118" y="105245"/>
                  </a:lnTo>
                  <a:lnTo>
                    <a:pt x="7118" y="110163"/>
                  </a:lnTo>
                  <a:lnTo>
                    <a:pt x="6101" y="113114"/>
                  </a:lnTo>
                  <a:lnTo>
                    <a:pt x="5084" y="114098"/>
                  </a:lnTo>
                  <a:lnTo>
                    <a:pt x="3559" y="114098"/>
                  </a:lnTo>
                  <a:lnTo>
                    <a:pt x="2542" y="115081"/>
                  </a:lnTo>
                  <a:lnTo>
                    <a:pt x="2542" y="115081"/>
                  </a:lnTo>
                  <a:lnTo>
                    <a:pt x="2033" y="115081"/>
                  </a:lnTo>
                  <a:lnTo>
                    <a:pt x="0" y="115081"/>
                  </a:lnTo>
                  <a:lnTo>
                    <a:pt x="0" y="116065"/>
                  </a:lnTo>
                  <a:lnTo>
                    <a:pt x="0" y="119016"/>
                  </a:lnTo>
                  <a:lnTo>
                    <a:pt x="0" y="120000"/>
                  </a:lnTo>
                  <a:lnTo>
                    <a:pt x="1016" y="119016"/>
                  </a:lnTo>
                  <a:lnTo>
                    <a:pt x="26440" y="118032"/>
                  </a:lnTo>
                  <a:lnTo>
                    <a:pt x="25423" y="109180"/>
                  </a:lnTo>
                  <a:lnTo>
                    <a:pt x="72711" y="103278"/>
                  </a:lnTo>
                  <a:lnTo>
                    <a:pt x="97627" y="98360"/>
                  </a:lnTo>
                  <a:lnTo>
                    <a:pt x="100677" y="95409"/>
                  </a:lnTo>
                  <a:lnTo>
                    <a:pt x="102711" y="92459"/>
                  </a:lnTo>
                  <a:close/>
                </a:path>
              </a:pathLst>
            </a:custGeom>
            <a:solidFill>
              <a:srgbClr val="D8D8D8"/>
            </a:solidFill>
            <a:ln w="9525" cap="flat" cmpd="sng">
              <a:solidFill>
                <a:srgbClr val="FFFFFF"/>
              </a:solidFill>
              <a:prstDash val="solid"/>
              <a:miter lim="8000"/>
              <a:headEnd type="none" w="sm" len="sm"/>
              <a:tailEnd type="none" w="sm" len="sm"/>
            </a:ln>
          </p:spPr>
          <p:txBody>
            <a:bodyPr spcFirstLastPara="1" wrap="square" lIns="62850" tIns="31400" rIns="62850" bIns="31400" anchor="t" anchorCtr="0">
              <a:noAutofit/>
            </a:bodyPr>
            <a:lstStyle/>
            <a:p>
              <a:pPr marL="0" marR="0" lvl="0" indent="0" algn="l" rtl="0">
                <a:spcBef>
                  <a:spcPts val="0"/>
                </a:spcBef>
                <a:spcAft>
                  <a:spcPts val="0"/>
                </a:spcAft>
                <a:buNone/>
              </a:pPr>
              <a:endParaRPr sz="2500">
                <a:solidFill>
                  <a:srgbClr val="7F7F7F"/>
                </a:solidFill>
                <a:latin typeface="Calibri"/>
                <a:ea typeface="Calibri"/>
                <a:cs typeface="Calibri"/>
                <a:sym typeface="Calibri"/>
              </a:endParaRPr>
            </a:p>
          </p:txBody>
        </p:sp>
        <p:sp>
          <p:nvSpPr>
            <p:cNvPr id="193" name="Google Shape;193;p19"/>
            <p:cNvSpPr/>
            <p:nvPr/>
          </p:nvSpPr>
          <p:spPr>
            <a:xfrm>
              <a:off x="6706417" y="2426214"/>
              <a:ext cx="362700" cy="315300"/>
            </a:xfrm>
            <a:custGeom>
              <a:avLst/>
              <a:gdLst/>
              <a:ahLst/>
              <a:cxnLst/>
              <a:rect l="l" t="t" r="r" b="b"/>
              <a:pathLst>
                <a:path w="120000" h="120000" extrusionOk="0">
                  <a:moveTo>
                    <a:pt x="112440" y="104796"/>
                  </a:moveTo>
                  <a:cubicBezTo>
                    <a:pt x="112440" y="103167"/>
                    <a:pt x="112440" y="103167"/>
                    <a:pt x="112440" y="103167"/>
                  </a:cubicBezTo>
                  <a:cubicBezTo>
                    <a:pt x="112440" y="102624"/>
                    <a:pt x="112440" y="102624"/>
                    <a:pt x="112440" y="102624"/>
                  </a:cubicBezTo>
                  <a:cubicBezTo>
                    <a:pt x="114330" y="102624"/>
                    <a:pt x="114330" y="102624"/>
                    <a:pt x="114330" y="102624"/>
                  </a:cubicBezTo>
                  <a:cubicBezTo>
                    <a:pt x="114803" y="102624"/>
                    <a:pt x="114803" y="102624"/>
                    <a:pt x="114803" y="102624"/>
                  </a:cubicBezTo>
                  <a:cubicBezTo>
                    <a:pt x="115275" y="102081"/>
                    <a:pt x="115275" y="102081"/>
                    <a:pt x="115275" y="102081"/>
                  </a:cubicBezTo>
                  <a:cubicBezTo>
                    <a:pt x="116220" y="101538"/>
                    <a:pt x="116220" y="101538"/>
                    <a:pt x="116220" y="101538"/>
                  </a:cubicBezTo>
                  <a:cubicBezTo>
                    <a:pt x="117637" y="101538"/>
                    <a:pt x="117637" y="101538"/>
                    <a:pt x="117637" y="101538"/>
                  </a:cubicBezTo>
                  <a:cubicBezTo>
                    <a:pt x="119055" y="100995"/>
                    <a:pt x="119055" y="100995"/>
                    <a:pt x="119055" y="100995"/>
                  </a:cubicBezTo>
                  <a:cubicBezTo>
                    <a:pt x="120000" y="99366"/>
                    <a:pt x="120000" y="99366"/>
                    <a:pt x="120000" y="99366"/>
                  </a:cubicBezTo>
                  <a:cubicBezTo>
                    <a:pt x="120000" y="96108"/>
                    <a:pt x="120000" y="96108"/>
                    <a:pt x="120000" y="96108"/>
                  </a:cubicBezTo>
                  <a:cubicBezTo>
                    <a:pt x="120000" y="93936"/>
                    <a:pt x="120000" y="93936"/>
                    <a:pt x="120000" y="93936"/>
                  </a:cubicBezTo>
                  <a:cubicBezTo>
                    <a:pt x="120000" y="92850"/>
                    <a:pt x="120000" y="92850"/>
                    <a:pt x="120000" y="92850"/>
                  </a:cubicBezTo>
                  <a:cubicBezTo>
                    <a:pt x="118110" y="91221"/>
                    <a:pt x="118110" y="91221"/>
                    <a:pt x="118110" y="91221"/>
                  </a:cubicBezTo>
                  <a:cubicBezTo>
                    <a:pt x="118110" y="89592"/>
                    <a:pt x="118110" y="89592"/>
                    <a:pt x="118110" y="89592"/>
                  </a:cubicBezTo>
                  <a:cubicBezTo>
                    <a:pt x="118582" y="87420"/>
                    <a:pt x="118582" y="87420"/>
                    <a:pt x="118582" y="87420"/>
                  </a:cubicBezTo>
                  <a:cubicBezTo>
                    <a:pt x="116220" y="87420"/>
                    <a:pt x="116220" y="87420"/>
                    <a:pt x="116220" y="87420"/>
                  </a:cubicBezTo>
                  <a:cubicBezTo>
                    <a:pt x="114803" y="90135"/>
                    <a:pt x="114803" y="90135"/>
                    <a:pt x="114803" y="90135"/>
                  </a:cubicBezTo>
                  <a:cubicBezTo>
                    <a:pt x="114803" y="87420"/>
                    <a:pt x="114803" y="87420"/>
                    <a:pt x="114803" y="87420"/>
                  </a:cubicBezTo>
                  <a:cubicBezTo>
                    <a:pt x="112440" y="84705"/>
                    <a:pt x="112440" y="84705"/>
                    <a:pt x="112440" y="84705"/>
                  </a:cubicBezTo>
                  <a:cubicBezTo>
                    <a:pt x="112913" y="82533"/>
                    <a:pt x="112913" y="82533"/>
                    <a:pt x="112913" y="82533"/>
                  </a:cubicBezTo>
                  <a:cubicBezTo>
                    <a:pt x="113385" y="79276"/>
                    <a:pt x="113385" y="79276"/>
                    <a:pt x="113385" y="79276"/>
                  </a:cubicBezTo>
                  <a:cubicBezTo>
                    <a:pt x="111496" y="73303"/>
                    <a:pt x="111496" y="73303"/>
                    <a:pt x="111496" y="73303"/>
                  </a:cubicBezTo>
                  <a:cubicBezTo>
                    <a:pt x="109606" y="71131"/>
                    <a:pt x="109606" y="71131"/>
                    <a:pt x="109606" y="71131"/>
                  </a:cubicBezTo>
                  <a:cubicBezTo>
                    <a:pt x="103464" y="66244"/>
                    <a:pt x="103464" y="66244"/>
                    <a:pt x="103464" y="66244"/>
                  </a:cubicBezTo>
                  <a:cubicBezTo>
                    <a:pt x="102047" y="67330"/>
                    <a:pt x="102047" y="67330"/>
                    <a:pt x="102047" y="67330"/>
                  </a:cubicBezTo>
                  <a:cubicBezTo>
                    <a:pt x="98267" y="64072"/>
                    <a:pt x="98267" y="64072"/>
                    <a:pt x="98267" y="64072"/>
                  </a:cubicBezTo>
                  <a:cubicBezTo>
                    <a:pt x="95433" y="60814"/>
                    <a:pt x="95433" y="60814"/>
                    <a:pt x="95433" y="60814"/>
                  </a:cubicBezTo>
                  <a:cubicBezTo>
                    <a:pt x="95433" y="57556"/>
                    <a:pt x="95433" y="57556"/>
                    <a:pt x="95433" y="57556"/>
                  </a:cubicBezTo>
                  <a:cubicBezTo>
                    <a:pt x="96377" y="54298"/>
                    <a:pt x="96377" y="54298"/>
                    <a:pt x="96377" y="54298"/>
                  </a:cubicBezTo>
                  <a:cubicBezTo>
                    <a:pt x="96850" y="52126"/>
                    <a:pt x="96850" y="52126"/>
                    <a:pt x="96850" y="52126"/>
                  </a:cubicBezTo>
                  <a:cubicBezTo>
                    <a:pt x="97322" y="49411"/>
                    <a:pt x="97322" y="49411"/>
                    <a:pt x="97322" y="49411"/>
                  </a:cubicBezTo>
                  <a:cubicBezTo>
                    <a:pt x="98740" y="45610"/>
                    <a:pt x="98740" y="45610"/>
                    <a:pt x="98740" y="45610"/>
                  </a:cubicBezTo>
                  <a:cubicBezTo>
                    <a:pt x="97322" y="43438"/>
                    <a:pt x="97322" y="43438"/>
                    <a:pt x="97322" y="43438"/>
                  </a:cubicBezTo>
                  <a:cubicBezTo>
                    <a:pt x="95433" y="41266"/>
                    <a:pt x="95433" y="41266"/>
                    <a:pt x="95433" y="41266"/>
                  </a:cubicBezTo>
                  <a:cubicBezTo>
                    <a:pt x="92598" y="41266"/>
                    <a:pt x="92598" y="41266"/>
                    <a:pt x="92598" y="41266"/>
                  </a:cubicBezTo>
                  <a:cubicBezTo>
                    <a:pt x="91181" y="42352"/>
                    <a:pt x="91181" y="42352"/>
                    <a:pt x="91181" y="42352"/>
                  </a:cubicBezTo>
                  <a:cubicBezTo>
                    <a:pt x="90236" y="43981"/>
                    <a:pt x="90236" y="43981"/>
                    <a:pt x="90236" y="43981"/>
                  </a:cubicBezTo>
                  <a:cubicBezTo>
                    <a:pt x="87874" y="41266"/>
                    <a:pt x="87874" y="41266"/>
                    <a:pt x="87874" y="41266"/>
                  </a:cubicBezTo>
                  <a:cubicBezTo>
                    <a:pt x="87874" y="36380"/>
                    <a:pt x="87874" y="36380"/>
                    <a:pt x="87874" y="36380"/>
                  </a:cubicBezTo>
                  <a:cubicBezTo>
                    <a:pt x="85511" y="32579"/>
                    <a:pt x="85511" y="32579"/>
                    <a:pt x="85511" y="32579"/>
                  </a:cubicBezTo>
                  <a:cubicBezTo>
                    <a:pt x="77007" y="24434"/>
                    <a:pt x="77007" y="24434"/>
                    <a:pt x="77007" y="24434"/>
                  </a:cubicBezTo>
                  <a:cubicBezTo>
                    <a:pt x="73700" y="17918"/>
                    <a:pt x="73700" y="17918"/>
                    <a:pt x="73700" y="17918"/>
                  </a:cubicBezTo>
                  <a:cubicBezTo>
                    <a:pt x="73700" y="11945"/>
                    <a:pt x="73700" y="11945"/>
                    <a:pt x="73700" y="11945"/>
                  </a:cubicBezTo>
                  <a:cubicBezTo>
                    <a:pt x="73700" y="5972"/>
                    <a:pt x="73700" y="5972"/>
                    <a:pt x="73700" y="5972"/>
                  </a:cubicBezTo>
                  <a:cubicBezTo>
                    <a:pt x="74645" y="5429"/>
                    <a:pt x="74645" y="5429"/>
                    <a:pt x="74645" y="5429"/>
                  </a:cubicBezTo>
                  <a:cubicBezTo>
                    <a:pt x="68976" y="0"/>
                    <a:pt x="68976" y="0"/>
                    <a:pt x="68976" y="0"/>
                  </a:cubicBezTo>
                  <a:cubicBezTo>
                    <a:pt x="0" y="1085"/>
                    <a:pt x="0" y="1085"/>
                    <a:pt x="0" y="1085"/>
                  </a:cubicBezTo>
                  <a:cubicBezTo>
                    <a:pt x="472" y="2171"/>
                    <a:pt x="472" y="2171"/>
                    <a:pt x="472" y="2171"/>
                  </a:cubicBezTo>
                  <a:cubicBezTo>
                    <a:pt x="1889" y="3257"/>
                    <a:pt x="1889" y="3257"/>
                    <a:pt x="1889" y="3257"/>
                  </a:cubicBezTo>
                  <a:cubicBezTo>
                    <a:pt x="2362" y="5972"/>
                    <a:pt x="2362" y="5972"/>
                    <a:pt x="2362" y="5972"/>
                  </a:cubicBezTo>
                  <a:cubicBezTo>
                    <a:pt x="1417" y="7058"/>
                    <a:pt x="1417" y="7058"/>
                    <a:pt x="1417" y="7058"/>
                  </a:cubicBezTo>
                  <a:cubicBezTo>
                    <a:pt x="2362" y="8687"/>
                    <a:pt x="2362" y="8687"/>
                    <a:pt x="2362" y="8687"/>
                  </a:cubicBezTo>
                  <a:cubicBezTo>
                    <a:pt x="2362" y="8687"/>
                    <a:pt x="1889" y="8687"/>
                    <a:pt x="2362" y="9230"/>
                  </a:cubicBezTo>
                  <a:cubicBezTo>
                    <a:pt x="2834" y="9773"/>
                    <a:pt x="5196" y="10316"/>
                    <a:pt x="5196" y="10316"/>
                  </a:cubicBezTo>
                  <a:cubicBezTo>
                    <a:pt x="5669" y="13574"/>
                    <a:pt x="5669" y="13574"/>
                    <a:pt x="5669" y="13574"/>
                  </a:cubicBezTo>
                  <a:cubicBezTo>
                    <a:pt x="6614" y="15746"/>
                    <a:pt x="6614" y="15746"/>
                    <a:pt x="6614" y="15746"/>
                  </a:cubicBezTo>
                  <a:cubicBezTo>
                    <a:pt x="6614" y="15746"/>
                    <a:pt x="6614" y="15746"/>
                    <a:pt x="6614" y="15746"/>
                  </a:cubicBezTo>
                  <a:cubicBezTo>
                    <a:pt x="8503" y="19004"/>
                    <a:pt x="8503" y="19004"/>
                    <a:pt x="8503" y="19004"/>
                  </a:cubicBezTo>
                  <a:cubicBezTo>
                    <a:pt x="9448" y="21176"/>
                    <a:pt x="9448" y="21176"/>
                    <a:pt x="9448" y="21176"/>
                  </a:cubicBezTo>
                  <a:cubicBezTo>
                    <a:pt x="13700" y="21176"/>
                    <a:pt x="13700" y="21176"/>
                    <a:pt x="13700" y="21176"/>
                  </a:cubicBezTo>
                  <a:cubicBezTo>
                    <a:pt x="14645" y="21176"/>
                    <a:pt x="14645" y="21176"/>
                    <a:pt x="14645" y="21176"/>
                  </a:cubicBezTo>
                  <a:cubicBezTo>
                    <a:pt x="14645" y="23891"/>
                    <a:pt x="14645" y="23891"/>
                    <a:pt x="14645" y="23891"/>
                  </a:cubicBezTo>
                  <a:cubicBezTo>
                    <a:pt x="13228" y="27149"/>
                    <a:pt x="13228" y="27149"/>
                    <a:pt x="13228" y="27149"/>
                  </a:cubicBezTo>
                  <a:cubicBezTo>
                    <a:pt x="11811" y="29864"/>
                    <a:pt x="11811" y="29864"/>
                    <a:pt x="11811" y="29864"/>
                  </a:cubicBezTo>
                  <a:cubicBezTo>
                    <a:pt x="14645" y="33122"/>
                    <a:pt x="14645" y="33122"/>
                    <a:pt x="14645" y="33122"/>
                  </a:cubicBezTo>
                  <a:cubicBezTo>
                    <a:pt x="15590" y="36380"/>
                    <a:pt x="15590" y="36380"/>
                    <a:pt x="15590" y="36380"/>
                  </a:cubicBezTo>
                  <a:cubicBezTo>
                    <a:pt x="17007" y="37466"/>
                    <a:pt x="17007" y="37466"/>
                    <a:pt x="17007" y="37466"/>
                  </a:cubicBezTo>
                  <a:cubicBezTo>
                    <a:pt x="19842" y="39095"/>
                    <a:pt x="19842" y="39095"/>
                    <a:pt x="19842" y="39095"/>
                  </a:cubicBezTo>
                  <a:cubicBezTo>
                    <a:pt x="19842" y="95565"/>
                    <a:pt x="19842" y="95565"/>
                    <a:pt x="19842" y="95565"/>
                  </a:cubicBezTo>
                  <a:cubicBezTo>
                    <a:pt x="19842" y="109140"/>
                    <a:pt x="19842" y="109140"/>
                    <a:pt x="19842" y="109140"/>
                  </a:cubicBezTo>
                  <a:cubicBezTo>
                    <a:pt x="101574" y="106968"/>
                    <a:pt x="101574" y="106968"/>
                    <a:pt x="101574" y="106968"/>
                  </a:cubicBezTo>
                  <a:cubicBezTo>
                    <a:pt x="102047" y="110226"/>
                    <a:pt x="102047" y="110226"/>
                    <a:pt x="102047" y="110226"/>
                  </a:cubicBezTo>
                  <a:cubicBezTo>
                    <a:pt x="96850" y="120000"/>
                    <a:pt x="96850" y="120000"/>
                    <a:pt x="96850" y="120000"/>
                  </a:cubicBezTo>
                  <a:cubicBezTo>
                    <a:pt x="110078" y="118914"/>
                    <a:pt x="110078" y="118914"/>
                    <a:pt x="110078" y="118914"/>
                  </a:cubicBezTo>
                  <a:cubicBezTo>
                    <a:pt x="110551" y="117285"/>
                    <a:pt x="110551" y="117285"/>
                    <a:pt x="110551" y="117285"/>
                  </a:cubicBezTo>
                  <a:cubicBezTo>
                    <a:pt x="111496" y="115656"/>
                    <a:pt x="111496" y="115656"/>
                    <a:pt x="111496" y="115656"/>
                  </a:cubicBezTo>
                  <a:cubicBezTo>
                    <a:pt x="111496" y="115656"/>
                    <a:pt x="112440" y="115113"/>
                    <a:pt x="111968" y="114570"/>
                  </a:cubicBezTo>
                  <a:cubicBezTo>
                    <a:pt x="111968" y="114027"/>
                    <a:pt x="111023" y="112398"/>
                    <a:pt x="111023" y="112398"/>
                  </a:cubicBezTo>
                  <a:cubicBezTo>
                    <a:pt x="110551" y="111855"/>
                    <a:pt x="110551" y="111855"/>
                    <a:pt x="110551" y="111855"/>
                  </a:cubicBezTo>
                  <a:cubicBezTo>
                    <a:pt x="111023" y="110769"/>
                    <a:pt x="111023" y="110769"/>
                    <a:pt x="111023" y="110769"/>
                  </a:cubicBezTo>
                  <a:cubicBezTo>
                    <a:pt x="111968" y="110226"/>
                    <a:pt x="111968" y="110226"/>
                    <a:pt x="111968" y="110226"/>
                  </a:cubicBezTo>
                  <a:cubicBezTo>
                    <a:pt x="112440" y="108597"/>
                    <a:pt x="112440" y="108597"/>
                    <a:pt x="112440" y="108597"/>
                  </a:cubicBezTo>
                  <a:cubicBezTo>
                    <a:pt x="112440" y="106968"/>
                    <a:pt x="112440" y="106968"/>
                    <a:pt x="112440" y="106968"/>
                  </a:cubicBezTo>
                  <a:cubicBezTo>
                    <a:pt x="112440" y="105339"/>
                    <a:pt x="112440" y="105339"/>
                    <a:pt x="112440" y="105339"/>
                  </a:cubicBezTo>
                  <a:lnTo>
                    <a:pt x="112440" y="104796"/>
                  </a:lnTo>
                  <a:close/>
                </a:path>
              </a:pathLst>
            </a:custGeom>
            <a:solidFill>
              <a:srgbClr val="D8D8D8"/>
            </a:solidFill>
            <a:ln w="9525" cap="flat" cmpd="sng">
              <a:solidFill>
                <a:srgbClr val="FFFFFF"/>
              </a:solidFill>
              <a:prstDash val="solid"/>
              <a:miter lim="8000"/>
              <a:headEnd type="none" w="sm" len="sm"/>
              <a:tailEnd type="none" w="sm" len="sm"/>
            </a:ln>
          </p:spPr>
          <p:txBody>
            <a:bodyPr spcFirstLastPara="1" wrap="square" lIns="62850" tIns="31400" rIns="62850" bIns="31400" anchor="t" anchorCtr="0">
              <a:noAutofit/>
            </a:bodyPr>
            <a:lstStyle/>
            <a:p>
              <a:pPr marL="0" marR="0" lvl="0" indent="0" algn="l" rtl="0">
                <a:spcBef>
                  <a:spcPts val="0"/>
                </a:spcBef>
                <a:spcAft>
                  <a:spcPts val="0"/>
                </a:spcAft>
                <a:buNone/>
              </a:pPr>
              <a:endParaRPr sz="2500">
                <a:solidFill>
                  <a:srgbClr val="7F7F7F"/>
                </a:solidFill>
                <a:latin typeface="Calibri"/>
                <a:ea typeface="Calibri"/>
                <a:cs typeface="Calibri"/>
                <a:sym typeface="Calibri"/>
              </a:endParaRPr>
            </a:p>
          </p:txBody>
        </p:sp>
        <p:sp>
          <p:nvSpPr>
            <p:cNvPr id="194" name="Google Shape;194;p19"/>
            <p:cNvSpPr/>
            <p:nvPr/>
          </p:nvSpPr>
          <p:spPr>
            <a:xfrm>
              <a:off x="6642332" y="1820781"/>
              <a:ext cx="350700" cy="408000"/>
            </a:xfrm>
            <a:custGeom>
              <a:avLst/>
              <a:gdLst/>
              <a:ahLst/>
              <a:cxnLst/>
              <a:rect l="l" t="t" r="r" b="b"/>
              <a:pathLst>
                <a:path w="120000" h="120000" extrusionOk="0">
                  <a:moveTo>
                    <a:pt x="73846" y="69917"/>
                  </a:moveTo>
                  <a:lnTo>
                    <a:pt x="80192" y="66942"/>
                  </a:lnTo>
                  <a:lnTo>
                    <a:pt x="80192" y="55041"/>
                  </a:lnTo>
                  <a:lnTo>
                    <a:pt x="83076" y="53057"/>
                  </a:lnTo>
                  <a:lnTo>
                    <a:pt x="92884" y="45123"/>
                  </a:lnTo>
                  <a:lnTo>
                    <a:pt x="97500" y="39669"/>
                  </a:lnTo>
                  <a:lnTo>
                    <a:pt x="106730" y="34214"/>
                  </a:lnTo>
                  <a:lnTo>
                    <a:pt x="120000" y="27272"/>
                  </a:lnTo>
                  <a:lnTo>
                    <a:pt x="115384" y="26280"/>
                  </a:lnTo>
                  <a:lnTo>
                    <a:pt x="105576" y="25785"/>
                  </a:lnTo>
                  <a:lnTo>
                    <a:pt x="97500" y="24297"/>
                  </a:lnTo>
                  <a:lnTo>
                    <a:pt x="95769" y="25785"/>
                  </a:lnTo>
                  <a:lnTo>
                    <a:pt x="93461" y="27272"/>
                  </a:lnTo>
                  <a:lnTo>
                    <a:pt x="88846" y="27272"/>
                  </a:lnTo>
                  <a:lnTo>
                    <a:pt x="87115" y="25289"/>
                  </a:lnTo>
                  <a:lnTo>
                    <a:pt x="84807" y="23801"/>
                  </a:lnTo>
                  <a:lnTo>
                    <a:pt x="78461" y="22314"/>
                  </a:lnTo>
                  <a:lnTo>
                    <a:pt x="76730" y="22314"/>
                  </a:lnTo>
                  <a:lnTo>
                    <a:pt x="74423" y="21322"/>
                  </a:lnTo>
                  <a:lnTo>
                    <a:pt x="73846" y="20826"/>
                  </a:lnTo>
                  <a:lnTo>
                    <a:pt x="68653" y="20330"/>
                  </a:lnTo>
                  <a:lnTo>
                    <a:pt x="65769" y="17851"/>
                  </a:lnTo>
                  <a:lnTo>
                    <a:pt x="69230" y="19338"/>
                  </a:lnTo>
                  <a:lnTo>
                    <a:pt x="70961" y="17851"/>
                  </a:lnTo>
                  <a:lnTo>
                    <a:pt x="68653" y="17355"/>
                  </a:lnTo>
                  <a:lnTo>
                    <a:pt x="65769" y="17355"/>
                  </a:lnTo>
                  <a:lnTo>
                    <a:pt x="62884" y="17355"/>
                  </a:lnTo>
                  <a:lnTo>
                    <a:pt x="60576" y="17355"/>
                  </a:lnTo>
                  <a:lnTo>
                    <a:pt x="57692" y="17355"/>
                  </a:lnTo>
                  <a:lnTo>
                    <a:pt x="55961" y="19338"/>
                  </a:lnTo>
                  <a:lnTo>
                    <a:pt x="53653" y="19338"/>
                  </a:lnTo>
                  <a:lnTo>
                    <a:pt x="50192" y="16859"/>
                  </a:lnTo>
                  <a:lnTo>
                    <a:pt x="48461" y="16859"/>
                  </a:lnTo>
                  <a:lnTo>
                    <a:pt x="46153" y="16859"/>
                  </a:lnTo>
                  <a:lnTo>
                    <a:pt x="42115" y="15867"/>
                  </a:lnTo>
                  <a:lnTo>
                    <a:pt x="39230" y="11900"/>
                  </a:lnTo>
                  <a:lnTo>
                    <a:pt x="39230" y="11900"/>
                  </a:lnTo>
                  <a:lnTo>
                    <a:pt x="38076" y="9917"/>
                  </a:lnTo>
                  <a:lnTo>
                    <a:pt x="35769" y="9917"/>
                  </a:lnTo>
                  <a:lnTo>
                    <a:pt x="33461" y="9917"/>
                  </a:lnTo>
                  <a:lnTo>
                    <a:pt x="31730" y="9917"/>
                  </a:lnTo>
                  <a:lnTo>
                    <a:pt x="31153" y="7933"/>
                  </a:lnTo>
                  <a:lnTo>
                    <a:pt x="32884" y="5950"/>
                  </a:lnTo>
                  <a:lnTo>
                    <a:pt x="33461" y="3966"/>
                  </a:lnTo>
                  <a:lnTo>
                    <a:pt x="35769" y="2479"/>
                  </a:lnTo>
                  <a:lnTo>
                    <a:pt x="34615" y="991"/>
                  </a:lnTo>
                  <a:lnTo>
                    <a:pt x="34615" y="991"/>
                  </a:lnTo>
                  <a:lnTo>
                    <a:pt x="32307" y="0"/>
                  </a:lnTo>
                  <a:lnTo>
                    <a:pt x="32307" y="4958"/>
                  </a:lnTo>
                  <a:lnTo>
                    <a:pt x="31153" y="5950"/>
                  </a:lnTo>
                  <a:lnTo>
                    <a:pt x="30000" y="7933"/>
                  </a:lnTo>
                  <a:lnTo>
                    <a:pt x="0" y="7933"/>
                  </a:lnTo>
                  <a:lnTo>
                    <a:pt x="576" y="9917"/>
                  </a:lnTo>
                  <a:lnTo>
                    <a:pt x="576" y="11404"/>
                  </a:lnTo>
                  <a:lnTo>
                    <a:pt x="576" y="11900"/>
                  </a:lnTo>
                  <a:lnTo>
                    <a:pt x="2307" y="12892"/>
                  </a:lnTo>
                  <a:lnTo>
                    <a:pt x="2307" y="14876"/>
                  </a:lnTo>
                  <a:lnTo>
                    <a:pt x="1730" y="15371"/>
                  </a:lnTo>
                  <a:lnTo>
                    <a:pt x="576" y="16363"/>
                  </a:lnTo>
                  <a:lnTo>
                    <a:pt x="576" y="16859"/>
                  </a:lnTo>
                  <a:lnTo>
                    <a:pt x="576" y="18842"/>
                  </a:lnTo>
                  <a:lnTo>
                    <a:pt x="1153" y="19834"/>
                  </a:lnTo>
                  <a:lnTo>
                    <a:pt x="1730" y="22314"/>
                  </a:lnTo>
                  <a:lnTo>
                    <a:pt x="576" y="25289"/>
                  </a:lnTo>
                  <a:lnTo>
                    <a:pt x="1730" y="27768"/>
                  </a:lnTo>
                  <a:lnTo>
                    <a:pt x="3461" y="31735"/>
                  </a:lnTo>
                  <a:lnTo>
                    <a:pt x="5192" y="34710"/>
                  </a:lnTo>
                  <a:lnTo>
                    <a:pt x="5192" y="38677"/>
                  </a:lnTo>
                  <a:lnTo>
                    <a:pt x="5769" y="45619"/>
                  </a:lnTo>
                  <a:lnTo>
                    <a:pt x="5769" y="51570"/>
                  </a:lnTo>
                  <a:lnTo>
                    <a:pt x="5769" y="55537"/>
                  </a:lnTo>
                  <a:lnTo>
                    <a:pt x="6923" y="56528"/>
                  </a:lnTo>
                  <a:lnTo>
                    <a:pt x="6923" y="57520"/>
                  </a:lnTo>
                  <a:lnTo>
                    <a:pt x="6923" y="60495"/>
                  </a:lnTo>
                  <a:lnTo>
                    <a:pt x="8653" y="61487"/>
                  </a:lnTo>
                  <a:lnTo>
                    <a:pt x="9807" y="62975"/>
                  </a:lnTo>
                  <a:lnTo>
                    <a:pt x="10384" y="65454"/>
                  </a:lnTo>
                  <a:lnTo>
                    <a:pt x="10384" y="67438"/>
                  </a:lnTo>
                  <a:lnTo>
                    <a:pt x="10384" y="69917"/>
                  </a:lnTo>
                  <a:lnTo>
                    <a:pt x="9230" y="70413"/>
                  </a:lnTo>
                  <a:lnTo>
                    <a:pt x="9230" y="70413"/>
                  </a:lnTo>
                  <a:lnTo>
                    <a:pt x="9807" y="71404"/>
                  </a:lnTo>
                  <a:lnTo>
                    <a:pt x="7500" y="72892"/>
                  </a:lnTo>
                  <a:lnTo>
                    <a:pt x="6346" y="74380"/>
                  </a:lnTo>
                  <a:lnTo>
                    <a:pt x="4615" y="75371"/>
                  </a:lnTo>
                  <a:lnTo>
                    <a:pt x="4615" y="76363"/>
                  </a:lnTo>
                  <a:lnTo>
                    <a:pt x="4615" y="77355"/>
                  </a:lnTo>
                  <a:lnTo>
                    <a:pt x="5192" y="78347"/>
                  </a:lnTo>
                  <a:lnTo>
                    <a:pt x="6923" y="79338"/>
                  </a:lnTo>
                  <a:lnTo>
                    <a:pt x="6923" y="80826"/>
                  </a:lnTo>
                  <a:lnTo>
                    <a:pt x="9807" y="81322"/>
                  </a:lnTo>
                  <a:lnTo>
                    <a:pt x="10384" y="82809"/>
                  </a:lnTo>
                  <a:lnTo>
                    <a:pt x="12115" y="83801"/>
                  </a:lnTo>
                  <a:lnTo>
                    <a:pt x="10384" y="120000"/>
                  </a:lnTo>
                  <a:lnTo>
                    <a:pt x="99230" y="118512"/>
                  </a:lnTo>
                  <a:lnTo>
                    <a:pt x="99807" y="115537"/>
                  </a:lnTo>
                  <a:lnTo>
                    <a:pt x="99230" y="112561"/>
                  </a:lnTo>
                  <a:lnTo>
                    <a:pt x="95769" y="109090"/>
                  </a:lnTo>
                  <a:lnTo>
                    <a:pt x="92307" y="107107"/>
                  </a:lnTo>
                  <a:lnTo>
                    <a:pt x="90576" y="105619"/>
                  </a:lnTo>
                  <a:lnTo>
                    <a:pt x="86538" y="101157"/>
                  </a:lnTo>
                  <a:lnTo>
                    <a:pt x="79615" y="97685"/>
                  </a:lnTo>
                  <a:lnTo>
                    <a:pt x="75000" y="95702"/>
                  </a:lnTo>
                  <a:lnTo>
                    <a:pt x="72115" y="93719"/>
                  </a:lnTo>
                  <a:lnTo>
                    <a:pt x="72692" y="86280"/>
                  </a:lnTo>
                  <a:lnTo>
                    <a:pt x="73846" y="78842"/>
                  </a:lnTo>
                  <a:lnTo>
                    <a:pt x="72692" y="78842"/>
                  </a:lnTo>
                  <a:lnTo>
                    <a:pt x="70384" y="76363"/>
                  </a:lnTo>
                  <a:lnTo>
                    <a:pt x="72692" y="71900"/>
                  </a:lnTo>
                  <a:lnTo>
                    <a:pt x="73846" y="69917"/>
                  </a:lnTo>
                  <a:close/>
                </a:path>
              </a:pathLst>
            </a:custGeom>
            <a:solidFill>
              <a:srgbClr val="D8D8D8"/>
            </a:solidFill>
            <a:ln w="9525" cap="flat" cmpd="sng">
              <a:solidFill>
                <a:srgbClr val="FFFFFF"/>
              </a:solidFill>
              <a:prstDash val="solid"/>
              <a:miter lim="8000"/>
              <a:headEnd type="none" w="sm" len="sm"/>
              <a:tailEnd type="none" w="sm" len="sm"/>
            </a:ln>
          </p:spPr>
          <p:txBody>
            <a:bodyPr spcFirstLastPara="1" wrap="square" lIns="62850" tIns="31400" rIns="62850" bIns="31400" anchor="t" anchorCtr="0">
              <a:noAutofit/>
            </a:bodyPr>
            <a:lstStyle/>
            <a:p>
              <a:pPr marL="0" marR="0" lvl="0" indent="0" algn="l" rtl="0">
                <a:spcBef>
                  <a:spcPts val="0"/>
                </a:spcBef>
                <a:spcAft>
                  <a:spcPts val="0"/>
                </a:spcAft>
                <a:buNone/>
              </a:pPr>
              <a:endParaRPr sz="2500">
                <a:solidFill>
                  <a:srgbClr val="7F7F7F"/>
                </a:solidFill>
                <a:latin typeface="Calibri"/>
                <a:ea typeface="Calibri"/>
                <a:cs typeface="Calibri"/>
                <a:sym typeface="Calibri"/>
              </a:endParaRPr>
            </a:p>
          </p:txBody>
        </p:sp>
        <p:cxnSp>
          <p:nvCxnSpPr>
            <p:cNvPr id="195" name="Google Shape;195;p19"/>
            <p:cNvCxnSpPr/>
            <p:nvPr/>
          </p:nvCxnSpPr>
          <p:spPr>
            <a:xfrm>
              <a:off x="6881807" y="2014722"/>
              <a:ext cx="0" cy="0"/>
            </a:xfrm>
            <a:prstGeom prst="straightConnector1">
              <a:avLst/>
            </a:prstGeom>
            <a:noFill/>
            <a:ln w="9525" cap="flat" cmpd="sng">
              <a:solidFill>
                <a:srgbClr val="000000"/>
              </a:solidFill>
              <a:prstDash val="solid"/>
              <a:round/>
              <a:headEnd type="none" w="sm" len="sm"/>
              <a:tailEnd type="none" w="sm" len="sm"/>
            </a:ln>
          </p:spPr>
        </p:cxnSp>
        <p:cxnSp>
          <p:nvCxnSpPr>
            <p:cNvPr id="196" name="Google Shape;196;p19"/>
            <p:cNvCxnSpPr/>
            <p:nvPr/>
          </p:nvCxnSpPr>
          <p:spPr>
            <a:xfrm>
              <a:off x="6881807" y="2014722"/>
              <a:ext cx="0" cy="0"/>
            </a:xfrm>
            <a:prstGeom prst="straightConnector1">
              <a:avLst/>
            </a:prstGeom>
            <a:noFill/>
            <a:ln w="9525" cap="flat" cmpd="sng">
              <a:solidFill>
                <a:srgbClr val="FFFFFF"/>
              </a:solidFill>
              <a:prstDash val="solid"/>
              <a:miter lim="8000"/>
              <a:headEnd type="none" w="sm" len="sm"/>
              <a:tailEnd type="none" w="sm" len="sm"/>
            </a:ln>
          </p:spPr>
        </p:cxnSp>
        <p:sp>
          <p:nvSpPr>
            <p:cNvPr id="197" name="Google Shape;197;p19"/>
            <p:cNvSpPr/>
            <p:nvPr/>
          </p:nvSpPr>
          <p:spPr>
            <a:xfrm>
              <a:off x="6964443" y="1940518"/>
              <a:ext cx="409800" cy="386100"/>
            </a:xfrm>
            <a:custGeom>
              <a:avLst/>
              <a:gdLst/>
              <a:ahLst/>
              <a:cxnLst/>
              <a:rect l="l" t="t" r="r" b="b"/>
              <a:pathLst>
                <a:path w="120000" h="120000" extrusionOk="0">
                  <a:moveTo>
                    <a:pt x="0" y="22666"/>
                  </a:moveTo>
                  <a:cubicBezTo>
                    <a:pt x="836" y="21777"/>
                    <a:pt x="836" y="21777"/>
                    <a:pt x="836" y="21777"/>
                  </a:cubicBezTo>
                  <a:cubicBezTo>
                    <a:pt x="2508" y="21777"/>
                    <a:pt x="2508" y="21777"/>
                    <a:pt x="2508" y="21777"/>
                  </a:cubicBezTo>
                  <a:cubicBezTo>
                    <a:pt x="4599" y="20444"/>
                    <a:pt x="4599" y="20444"/>
                    <a:pt x="4599" y="20444"/>
                  </a:cubicBezTo>
                  <a:cubicBezTo>
                    <a:pt x="5017" y="19555"/>
                    <a:pt x="5017" y="19555"/>
                    <a:pt x="5017" y="19555"/>
                  </a:cubicBezTo>
                  <a:cubicBezTo>
                    <a:pt x="5853" y="17777"/>
                    <a:pt x="5853" y="17777"/>
                    <a:pt x="5853" y="17777"/>
                  </a:cubicBezTo>
                  <a:cubicBezTo>
                    <a:pt x="7108" y="16444"/>
                    <a:pt x="7108" y="16444"/>
                    <a:pt x="7108" y="16444"/>
                  </a:cubicBezTo>
                  <a:cubicBezTo>
                    <a:pt x="8362" y="16000"/>
                    <a:pt x="8362" y="16000"/>
                    <a:pt x="8362" y="16000"/>
                  </a:cubicBezTo>
                  <a:cubicBezTo>
                    <a:pt x="9616" y="16000"/>
                    <a:pt x="9616" y="16000"/>
                    <a:pt x="9616" y="16000"/>
                  </a:cubicBezTo>
                  <a:cubicBezTo>
                    <a:pt x="12125" y="16000"/>
                    <a:pt x="12125" y="16000"/>
                    <a:pt x="12125" y="16000"/>
                  </a:cubicBezTo>
                  <a:cubicBezTo>
                    <a:pt x="13379" y="15111"/>
                    <a:pt x="13379" y="15111"/>
                    <a:pt x="13379" y="15111"/>
                  </a:cubicBezTo>
                  <a:cubicBezTo>
                    <a:pt x="17560" y="12000"/>
                    <a:pt x="17560" y="12000"/>
                    <a:pt x="17560" y="12000"/>
                  </a:cubicBezTo>
                  <a:cubicBezTo>
                    <a:pt x="18815" y="11555"/>
                    <a:pt x="18815" y="11555"/>
                    <a:pt x="18815" y="11555"/>
                  </a:cubicBezTo>
                  <a:cubicBezTo>
                    <a:pt x="20487" y="9777"/>
                    <a:pt x="20487" y="9777"/>
                    <a:pt x="20487" y="9777"/>
                  </a:cubicBezTo>
                  <a:cubicBezTo>
                    <a:pt x="21742" y="7555"/>
                    <a:pt x="21742" y="7555"/>
                    <a:pt x="21742" y="7555"/>
                  </a:cubicBezTo>
                  <a:cubicBezTo>
                    <a:pt x="23414" y="6222"/>
                    <a:pt x="23414" y="6222"/>
                    <a:pt x="23414" y="6222"/>
                  </a:cubicBezTo>
                  <a:cubicBezTo>
                    <a:pt x="25505" y="4000"/>
                    <a:pt x="25505" y="4000"/>
                    <a:pt x="25505" y="4000"/>
                  </a:cubicBezTo>
                  <a:cubicBezTo>
                    <a:pt x="27177" y="1777"/>
                    <a:pt x="27177" y="1777"/>
                    <a:pt x="27177" y="1777"/>
                  </a:cubicBezTo>
                  <a:cubicBezTo>
                    <a:pt x="29268" y="444"/>
                    <a:pt x="29268" y="444"/>
                    <a:pt x="29268" y="444"/>
                  </a:cubicBezTo>
                  <a:cubicBezTo>
                    <a:pt x="32195" y="0"/>
                    <a:pt x="32195" y="0"/>
                    <a:pt x="32195" y="0"/>
                  </a:cubicBezTo>
                  <a:cubicBezTo>
                    <a:pt x="33449" y="0"/>
                    <a:pt x="33449" y="0"/>
                    <a:pt x="33449" y="0"/>
                  </a:cubicBezTo>
                  <a:cubicBezTo>
                    <a:pt x="35540" y="888"/>
                    <a:pt x="35540" y="888"/>
                    <a:pt x="35540" y="888"/>
                  </a:cubicBezTo>
                  <a:cubicBezTo>
                    <a:pt x="34703" y="1333"/>
                    <a:pt x="34703" y="1333"/>
                    <a:pt x="34703" y="1333"/>
                  </a:cubicBezTo>
                  <a:cubicBezTo>
                    <a:pt x="33031" y="2222"/>
                    <a:pt x="33031" y="2222"/>
                    <a:pt x="33031" y="2222"/>
                  </a:cubicBezTo>
                  <a:cubicBezTo>
                    <a:pt x="31358" y="2666"/>
                    <a:pt x="31358" y="2666"/>
                    <a:pt x="31358" y="2666"/>
                  </a:cubicBezTo>
                  <a:cubicBezTo>
                    <a:pt x="31777" y="3555"/>
                    <a:pt x="31777" y="3555"/>
                    <a:pt x="31777" y="3555"/>
                  </a:cubicBezTo>
                  <a:cubicBezTo>
                    <a:pt x="29268" y="6222"/>
                    <a:pt x="29268" y="6222"/>
                    <a:pt x="29268" y="6222"/>
                  </a:cubicBezTo>
                  <a:cubicBezTo>
                    <a:pt x="29268" y="6222"/>
                    <a:pt x="28432" y="6222"/>
                    <a:pt x="28432" y="6666"/>
                  </a:cubicBezTo>
                  <a:cubicBezTo>
                    <a:pt x="28432" y="7111"/>
                    <a:pt x="27177" y="10222"/>
                    <a:pt x="27177" y="10222"/>
                  </a:cubicBezTo>
                  <a:cubicBezTo>
                    <a:pt x="27177" y="8444"/>
                    <a:pt x="27177" y="8444"/>
                    <a:pt x="27177" y="8444"/>
                  </a:cubicBezTo>
                  <a:cubicBezTo>
                    <a:pt x="26341" y="7555"/>
                    <a:pt x="26341" y="7555"/>
                    <a:pt x="26341" y="7555"/>
                  </a:cubicBezTo>
                  <a:cubicBezTo>
                    <a:pt x="25923" y="12000"/>
                    <a:pt x="25923" y="12000"/>
                    <a:pt x="25923" y="12000"/>
                  </a:cubicBezTo>
                  <a:cubicBezTo>
                    <a:pt x="25923" y="14666"/>
                    <a:pt x="25923" y="14666"/>
                    <a:pt x="25923" y="14666"/>
                  </a:cubicBezTo>
                  <a:cubicBezTo>
                    <a:pt x="27177" y="13777"/>
                    <a:pt x="27177" y="13777"/>
                    <a:pt x="27177" y="13777"/>
                  </a:cubicBezTo>
                  <a:cubicBezTo>
                    <a:pt x="28013" y="12888"/>
                    <a:pt x="28013" y="12888"/>
                    <a:pt x="28013" y="12888"/>
                  </a:cubicBezTo>
                  <a:cubicBezTo>
                    <a:pt x="28432" y="12888"/>
                    <a:pt x="28432" y="12888"/>
                    <a:pt x="28432" y="12888"/>
                  </a:cubicBezTo>
                  <a:cubicBezTo>
                    <a:pt x="28850" y="13777"/>
                    <a:pt x="28850" y="13777"/>
                    <a:pt x="28850" y="13777"/>
                  </a:cubicBezTo>
                  <a:cubicBezTo>
                    <a:pt x="30104" y="13777"/>
                    <a:pt x="30104" y="13777"/>
                    <a:pt x="30104" y="13777"/>
                  </a:cubicBezTo>
                  <a:cubicBezTo>
                    <a:pt x="30940" y="13333"/>
                    <a:pt x="30940" y="13333"/>
                    <a:pt x="30940" y="13333"/>
                  </a:cubicBezTo>
                  <a:cubicBezTo>
                    <a:pt x="32195" y="12444"/>
                    <a:pt x="32195" y="12444"/>
                    <a:pt x="32195" y="12444"/>
                  </a:cubicBezTo>
                  <a:cubicBezTo>
                    <a:pt x="34285" y="12888"/>
                    <a:pt x="34285" y="12888"/>
                    <a:pt x="34285" y="12888"/>
                  </a:cubicBezTo>
                  <a:cubicBezTo>
                    <a:pt x="38466" y="15111"/>
                    <a:pt x="38466" y="15111"/>
                    <a:pt x="38466" y="15111"/>
                  </a:cubicBezTo>
                  <a:cubicBezTo>
                    <a:pt x="40975" y="18222"/>
                    <a:pt x="40975" y="18222"/>
                    <a:pt x="40975" y="18222"/>
                  </a:cubicBezTo>
                  <a:cubicBezTo>
                    <a:pt x="42648" y="19555"/>
                    <a:pt x="42648" y="19555"/>
                    <a:pt x="42648" y="19555"/>
                  </a:cubicBezTo>
                  <a:cubicBezTo>
                    <a:pt x="46411" y="20000"/>
                    <a:pt x="46411" y="20000"/>
                    <a:pt x="46411" y="20000"/>
                  </a:cubicBezTo>
                  <a:cubicBezTo>
                    <a:pt x="47665" y="19555"/>
                    <a:pt x="47665" y="19555"/>
                    <a:pt x="47665" y="19555"/>
                  </a:cubicBezTo>
                  <a:cubicBezTo>
                    <a:pt x="50592" y="20444"/>
                    <a:pt x="50592" y="20444"/>
                    <a:pt x="50592" y="20444"/>
                  </a:cubicBezTo>
                  <a:cubicBezTo>
                    <a:pt x="53101" y="21333"/>
                    <a:pt x="53101" y="21333"/>
                    <a:pt x="53101" y="21333"/>
                  </a:cubicBezTo>
                  <a:cubicBezTo>
                    <a:pt x="54355" y="19555"/>
                    <a:pt x="54355" y="19555"/>
                    <a:pt x="54355" y="19555"/>
                  </a:cubicBezTo>
                  <a:cubicBezTo>
                    <a:pt x="56445" y="17333"/>
                    <a:pt x="56445" y="17333"/>
                    <a:pt x="56445" y="17333"/>
                  </a:cubicBezTo>
                  <a:cubicBezTo>
                    <a:pt x="58118" y="15555"/>
                    <a:pt x="58118" y="15555"/>
                    <a:pt x="58118" y="15555"/>
                  </a:cubicBezTo>
                  <a:cubicBezTo>
                    <a:pt x="61881" y="14666"/>
                    <a:pt x="61881" y="14666"/>
                    <a:pt x="61881" y="14666"/>
                  </a:cubicBezTo>
                  <a:cubicBezTo>
                    <a:pt x="64390" y="13777"/>
                    <a:pt x="64390" y="13777"/>
                    <a:pt x="64390" y="13777"/>
                  </a:cubicBezTo>
                  <a:cubicBezTo>
                    <a:pt x="66898" y="13777"/>
                    <a:pt x="66898" y="13777"/>
                    <a:pt x="66898" y="13777"/>
                  </a:cubicBezTo>
                  <a:cubicBezTo>
                    <a:pt x="70662" y="12444"/>
                    <a:pt x="70662" y="12444"/>
                    <a:pt x="70662" y="12444"/>
                  </a:cubicBezTo>
                  <a:cubicBezTo>
                    <a:pt x="73170" y="11555"/>
                    <a:pt x="73170" y="11555"/>
                    <a:pt x="73170" y="11555"/>
                  </a:cubicBezTo>
                  <a:cubicBezTo>
                    <a:pt x="74425" y="12444"/>
                    <a:pt x="74425" y="12444"/>
                    <a:pt x="74425" y="12444"/>
                  </a:cubicBezTo>
                  <a:cubicBezTo>
                    <a:pt x="75261" y="16000"/>
                    <a:pt x="75261" y="16000"/>
                    <a:pt x="75261" y="16000"/>
                  </a:cubicBezTo>
                  <a:cubicBezTo>
                    <a:pt x="79860" y="16888"/>
                    <a:pt x="79860" y="16888"/>
                    <a:pt x="79860" y="16888"/>
                  </a:cubicBezTo>
                  <a:cubicBezTo>
                    <a:pt x="82787" y="16888"/>
                    <a:pt x="82787" y="16888"/>
                    <a:pt x="82787" y="16888"/>
                  </a:cubicBezTo>
                  <a:cubicBezTo>
                    <a:pt x="84878" y="17333"/>
                    <a:pt x="84878" y="17333"/>
                    <a:pt x="84878" y="17333"/>
                  </a:cubicBezTo>
                  <a:cubicBezTo>
                    <a:pt x="86550" y="19555"/>
                    <a:pt x="86550" y="19555"/>
                    <a:pt x="86550" y="19555"/>
                  </a:cubicBezTo>
                  <a:cubicBezTo>
                    <a:pt x="89059" y="22666"/>
                    <a:pt x="89059" y="22666"/>
                    <a:pt x="89059" y="22666"/>
                  </a:cubicBezTo>
                  <a:cubicBezTo>
                    <a:pt x="89895" y="23555"/>
                    <a:pt x="89895" y="23555"/>
                    <a:pt x="89895" y="23555"/>
                  </a:cubicBezTo>
                  <a:cubicBezTo>
                    <a:pt x="89895" y="23555"/>
                    <a:pt x="90313" y="24000"/>
                    <a:pt x="90731" y="24444"/>
                  </a:cubicBezTo>
                  <a:cubicBezTo>
                    <a:pt x="91149" y="24888"/>
                    <a:pt x="91567" y="25777"/>
                    <a:pt x="91567" y="25777"/>
                  </a:cubicBezTo>
                  <a:cubicBezTo>
                    <a:pt x="93658" y="26222"/>
                    <a:pt x="93658" y="26222"/>
                    <a:pt x="93658" y="26222"/>
                  </a:cubicBezTo>
                  <a:cubicBezTo>
                    <a:pt x="93658" y="26222"/>
                    <a:pt x="94494" y="25333"/>
                    <a:pt x="94494" y="25333"/>
                  </a:cubicBezTo>
                  <a:cubicBezTo>
                    <a:pt x="94494" y="24888"/>
                    <a:pt x="96167" y="24000"/>
                    <a:pt x="96167" y="24000"/>
                  </a:cubicBezTo>
                  <a:cubicBezTo>
                    <a:pt x="97003" y="24888"/>
                    <a:pt x="97003" y="24888"/>
                    <a:pt x="97003" y="24888"/>
                  </a:cubicBezTo>
                  <a:cubicBezTo>
                    <a:pt x="97003" y="24888"/>
                    <a:pt x="97839" y="25333"/>
                    <a:pt x="97003" y="25777"/>
                  </a:cubicBezTo>
                  <a:cubicBezTo>
                    <a:pt x="96585" y="25777"/>
                    <a:pt x="96167" y="26666"/>
                    <a:pt x="95749" y="26666"/>
                  </a:cubicBezTo>
                  <a:cubicBezTo>
                    <a:pt x="94912" y="26666"/>
                    <a:pt x="94076" y="26666"/>
                    <a:pt x="94076" y="26666"/>
                  </a:cubicBezTo>
                  <a:cubicBezTo>
                    <a:pt x="92404" y="26666"/>
                    <a:pt x="92404" y="26666"/>
                    <a:pt x="92404" y="26666"/>
                  </a:cubicBezTo>
                  <a:cubicBezTo>
                    <a:pt x="91567" y="27555"/>
                    <a:pt x="91567" y="27555"/>
                    <a:pt x="91567" y="27555"/>
                  </a:cubicBezTo>
                  <a:cubicBezTo>
                    <a:pt x="86968" y="27555"/>
                    <a:pt x="86968" y="27555"/>
                    <a:pt x="86968" y="27555"/>
                  </a:cubicBezTo>
                  <a:cubicBezTo>
                    <a:pt x="85714" y="28000"/>
                    <a:pt x="85714" y="28000"/>
                    <a:pt x="85714" y="28000"/>
                  </a:cubicBezTo>
                  <a:cubicBezTo>
                    <a:pt x="84041" y="27111"/>
                    <a:pt x="84041" y="27111"/>
                    <a:pt x="84041" y="27111"/>
                  </a:cubicBezTo>
                  <a:cubicBezTo>
                    <a:pt x="82369" y="26222"/>
                    <a:pt x="82369" y="26222"/>
                    <a:pt x="82369" y="26222"/>
                  </a:cubicBezTo>
                  <a:cubicBezTo>
                    <a:pt x="80696" y="28444"/>
                    <a:pt x="80696" y="28444"/>
                    <a:pt x="80696" y="28444"/>
                  </a:cubicBezTo>
                  <a:cubicBezTo>
                    <a:pt x="81114" y="29777"/>
                    <a:pt x="81114" y="29777"/>
                    <a:pt x="81114" y="29777"/>
                  </a:cubicBezTo>
                  <a:cubicBezTo>
                    <a:pt x="81114" y="30666"/>
                    <a:pt x="81114" y="30666"/>
                    <a:pt x="81114" y="30666"/>
                  </a:cubicBezTo>
                  <a:cubicBezTo>
                    <a:pt x="81114" y="30666"/>
                    <a:pt x="81114" y="31555"/>
                    <a:pt x="81533" y="31555"/>
                  </a:cubicBezTo>
                  <a:cubicBezTo>
                    <a:pt x="81533" y="31555"/>
                    <a:pt x="81951" y="32000"/>
                    <a:pt x="81951" y="32000"/>
                  </a:cubicBezTo>
                  <a:cubicBezTo>
                    <a:pt x="84041" y="32888"/>
                    <a:pt x="84041" y="32888"/>
                    <a:pt x="84041" y="32888"/>
                  </a:cubicBezTo>
                  <a:cubicBezTo>
                    <a:pt x="84878" y="32000"/>
                    <a:pt x="84878" y="32000"/>
                    <a:pt x="84878" y="32000"/>
                  </a:cubicBezTo>
                  <a:cubicBezTo>
                    <a:pt x="84878" y="32000"/>
                    <a:pt x="83623" y="31111"/>
                    <a:pt x="84041" y="31111"/>
                  </a:cubicBezTo>
                  <a:cubicBezTo>
                    <a:pt x="84459" y="31111"/>
                    <a:pt x="86132" y="32000"/>
                    <a:pt x="86132" y="32000"/>
                  </a:cubicBezTo>
                  <a:cubicBezTo>
                    <a:pt x="86132" y="32000"/>
                    <a:pt x="85714" y="32888"/>
                    <a:pt x="85714" y="32888"/>
                  </a:cubicBezTo>
                  <a:cubicBezTo>
                    <a:pt x="85296" y="33333"/>
                    <a:pt x="85296" y="33333"/>
                    <a:pt x="85296" y="33333"/>
                  </a:cubicBezTo>
                  <a:cubicBezTo>
                    <a:pt x="85714" y="33777"/>
                    <a:pt x="87804" y="34222"/>
                    <a:pt x="87804" y="34222"/>
                  </a:cubicBezTo>
                  <a:cubicBezTo>
                    <a:pt x="88222" y="34222"/>
                    <a:pt x="89477" y="35111"/>
                    <a:pt x="89477" y="35111"/>
                  </a:cubicBezTo>
                  <a:cubicBezTo>
                    <a:pt x="91567" y="36444"/>
                    <a:pt x="91567" y="36444"/>
                    <a:pt x="91567" y="36444"/>
                  </a:cubicBezTo>
                  <a:cubicBezTo>
                    <a:pt x="94494" y="37777"/>
                    <a:pt x="94494" y="37777"/>
                    <a:pt x="94494" y="37777"/>
                  </a:cubicBezTo>
                  <a:cubicBezTo>
                    <a:pt x="97839" y="39111"/>
                    <a:pt x="97839" y="39111"/>
                    <a:pt x="97839" y="39111"/>
                  </a:cubicBezTo>
                  <a:cubicBezTo>
                    <a:pt x="101184" y="42666"/>
                    <a:pt x="101184" y="42666"/>
                    <a:pt x="101184" y="42666"/>
                  </a:cubicBezTo>
                  <a:cubicBezTo>
                    <a:pt x="102857" y="44888"/>
                    <a:pt x="102857" y="44888"/>
                    <a:pt x="102857" y="44888"/>
                  </a:cubicBezTo>
                  <a:cubicBezTo>
                    <a:pt x="102020" y="45777"/>
                    <a:pt x="102020" y="45777"/>
                    <a:pt x="102020" y="45777"/>
                  </a:cubicBezTo>
                  <a:cubicBezTo>
                    <a:pt x="102020" y="45777"/>
                    <a:pt x="101602" y="45777"/>
                    <a:pt x="101602" y="46222"/>
                  </a:cubicBezTo>
                  <a:cubicBezTo>
                    <a:pt x="102020" y="46666"/>
                    <a:pt x="102857" y="48444"/>
                    <a:pt x="102857" y="48444"/>
                  </a:cubicBezTo>
                  <a:cubicBezTo>
                    <a:pt x="102439" y="48888"/>
                    <a:pt x="103275" y="50222"/>
                    <a:pt x="103275" y="50222"/>
                  </a:cubicBezTo>
                  <a:cubicBezTo>
                    <a:pt x="104111" y="55111"/>
                    <a:pt x="104111" y="55111"/>
                    <a:pt x="104111" y="55111"/>
                  </a:cubicBezTo>
                  <a:cubicBezTo>
                    <a:pt x="104529" y="57777"/>
                    <a:pt x="104529" y="57777"/>
                    <a:pt x="104529" y="57777"/>
                  </a:cubicBezTo>
                  <a:cubicBezTo>
                    <a:pt x="104111" y="60444"/>
                    <a:pt x="104111" y="60444"/>
                    <a:pt x="104111" y="60444"/>
                  </a:cubicBezTo>
                  <a:cubicBezTo>
                    <a:pt x="102439" y="62666"/>
                    <a:pt x="102439" y="62666"/>
                    <a:pt x="102439" y="62666"/>
                  </a:cubicBezTo>
                  <a:cubicBezTo>
                    <a:pt x="101184" y="65333"/>
                    <a:pt x="101184" y="65333"/>
                    <a:pt x="101184" y="65333"/>
                  </a:cubicBezTo>
                  <a:cubicBezTo>
                    <a:pt x="101184" y="65333"/>
                    <a:pt x="100348" y="67111"/>
                    <a:pt x="99930" y="67555"/>
                  </a:cubicBezTo>
                  <a:cubicBezTo>
                    <a:pt x="99930" y="67555"/>
                    <a:pt x="98257" y="68888"/>
                    <a:pt x="98257" y="69333"/>
                  </a:cubicBezTo>
                  <a:cubicBezTo>
                    <a:pt x="98257" y="69333"/>
                    <a:pt x="97421" y="71111"/>
                    <a:pt x="97421" y="71111"/>
                  </a:cubicBezTo>
                  <a:cubicBezTo>
                    <a:pt x="97421" y="74666"/>
                    <a:pt x="97421" y="74666"/>
                    <a:pt x="97421" y="74666"/>
                  </a:cubicBezTo>
                  <a:cubicBezTo>
                    <a:pt x="98257" y="75555"/>
                    <a:pt x="98257" y="75555"/>
                    <a:pt x="98257" y="75555"/>
                  </a:cubicBezTo>
                  <a:cubicBezTo>
                    <a:pt x="100348" y="76444"/>
                    <a:pt x="100348" y="76444"/>
                    <a:pt x="100348" y="76444"/>
                  </a:cubicBezTo>
                  <a:cubicBezTo>
                    <a:pt x="101184" y="75555"/>
                    <a:pt x="101184" y="75555"/>
                    <a:pt x="101184" y="75555"/>
                  </a:cubicBezTo>
                  <a:cubicBezTo>
                    <a:pt x="101184" y="75555"/>
                    <a:pt x="102020" y="75111"/>
                    <a:pt x="102020" y="74666"/>
                  </a:cubicBezTo>
                  <a:cubicBezTo>
                    <a:pt x="102439" y="74666"/>
                    <a:pt x="102857" y="73777"/>
                    <a:pt x="102857" y="73777"/>
                  </a:cubicBezTo>
                  <a:cubicBezTo>
                    <a:pt x="102857" y="73777"/>
                    <a:pt x="104111" y="72888"/>
                    <a:pt x="104111" y="72888"/>
                  </a:cubicBezTo>
                  <a:cubicBezTo>
                    <a:pt x="104111" y="72888"/>
                    <a:pt x="104111" y="71555"/>
                    <a:pt x="104111" y="71555"/>
                  </a:cubicBezTo>
                  <a:cubicBezTo>
                    <a:pt x="104111" y="71555"/>
                    <a:pt x="104529" y="69777"/>
                    <a:pt x="104529" y="69777"/>
                  </a:cubicBezTo>
                  <a:cubicBezTo>
                    <a:pt x="104529" y="69777"/>
                    <a:pt x="105365" y="69333"/>
                    <a:pt x="105365" y="69333"/>
                  </a:cubicBezTo>
                  <a:cubicBezTo>
                    <a:pt x="105365" y="68888"/>
                    <a:pt x="106620" y="68000"/>
                    <a:pt x="106620" y="68000"/>
                  </a:cubicBezTo>
                  <a:cubicBezTo>
                    <a:pt x="106620" y="68000"/>
                    <a:pt x="108292" y="66666"/>
                    <a:pt x="108292" y="66666"/>
                  </a:cubicBezTo>
                  <a:cubicBezTo>
                    <a:pt x="108710" y="66666"/>
                    <a:pt x="109547" y="65333"/>
                    <a:pt x="109547" y="65333"/>
                  </a:cubicBezTo>
                  <a:cubicBezTo>
                    <a:pt x="110801" y="65333"/>
                    <a:pt x="110801" y="65333"/>
                    <a:pt x="110801" y="65333"/>
                  </a:cubicBezTo>
                  <a:cubicBezTo>
                    <a:pt x="112473" y="65777"/>
                    <a:pt x="112473" y="65777"/>
                    <a:pt x="112473" y="65777"/>
                  </a:cubicBezTo>
                  <a:cubicBezTo>
                    <a:pt x="114982" y="68444"/>
                    <a:pt x="114982" y="68444"/>
                    <a:pt x="114982" y="68444"/>
                  </a:cubicBezTo>
                  <a:cubicBezTo>
                    <a:pt x="116655" y="72000"/>
                    <a:pt x="116655" y="72000"/>
                    <a:pt x="116655" y="72000"/>
                  </a:cubicBezTo>
                  <a:cubicBezTo>
                    <a:pt x="118327" y="81777"/>
                    <a:pt x="118327" y="81777"/>
                    <a:pt x="118327" y="81777"/>
                  </a:cubicBezTo>
                  <a:cubicBezTo>
                    <a:pt x="119581" y="84000"/>
                    <a:pt x="119581" y="84000"/>
                    <a:pt x="119581" y="84000"/>
                  </a:cubicBezTo>
                  <a:cubicBezTo>
                    <a:pt x="119581" y="85777"/>
                    <a:pt x="119581" y="85777"/>
                    <a:pt x="119581" y="85777"/>
                  </a:cubicBezTo>
                  <a:cubicBezTo>
                    <a:pt x="119581" y="85777"/>
                    <a:pt x="120000" y="87111"/>
                    <a:pt x="120000" y="87555"/>
                  </a:cubicBezTo>
                  <a:cubicBezTo>
                    <a:pt x="120000" y="88000"/>
                    <a:pt x="120000" y="94666"/>
                    <a:pt x="120000" y="94666"/>
                  </a:cubicBezTo>
                  <a:cubicBezTo>
                    <a:pt x="117073" y="94666"/>
                    <a:pt x="117073" y="94666"/>
                    <a:pt x="117073" y="94666"/>
                  </a:cubicBezTo>
                  <a:cubicBezTo>
                    <a:pt x="116236" y="94666"/>
                    <a:pt x="116236" y="94666"/>
                    <a:pt x="116236" y="94666"/>
                  </a:cubicBezTo>
                  <a:cubicBezTo>
                    <a:pt x="116236" y="96000"/>
                    <a:pt x="116236" y="96000"/>
                    <a:pt x="116236" y="96000"/>
                  </a:cubicBezTo>
                  <a:cubicBezTo>
                    <a:pt x="114982" y="97777"/>
                    <a:pt x="114982" y="97777"/>
                    <a:pt x="114982" y="97777"/>
                  </a:cubicBezTo>
                  <a:cubicBezTo>
                    <a:pt x="114564" y="100000"/>
                    <a:pt x="114564" y="100000"/>
                    <a:pt x="114564" y="100000"/>
                  </a:cubicBezTo>
                  <a:cubicBezTo>
                    <a:pt x="113728" y="101777"/>
                    <a:pt x="113728" y="101777"/>
                    <a:pt x="113728" y="101777"/>
                  </a:cubicBezTo>
                  <a:cubicBezTo>
                    <a:pt x="112473" y="103555"/>
                    <a:pt x="112473" y="103555"/>
                    <a:pt x="112473" y="103555"/>
                  </a:cubicBezTo>
                  <a:cubicBezTo>
                    <a:pt x="111219" y="108000"/>
                    <a:pt x="111219" y="108000"/>
                    <a:pt x="111219" y="108000"/>
                  </a:cubicBezTo>
                  <a:cubicBezTo>
                    <a:pt x="111219" y="110666"/>
                    <a:pt x="111219" y="110666"/>
                    <a:pt x="111219" y="110666"/>
                  </a:cubicBezTo>
                  <a:cubicBezTo>
                    <a:pt x="109547" y="112888"/>
                    <a:pt x="109547" y="112888"/>
                    <a:pt x="109547" y="112888"/>
                  </a:cubicBezTo>
                  <a:cubicBezTo>
                    <a:pt x="108292" y="115111"/>
                    <a:pt x="108292" y="115111"/>
                    <a:pt x="108292" y="115111"/>
                  </a:cubicBezTo>
                  <a:cubicBezTo>
                    <a:pt x="89059" y="118666"/>
                    <a:pt x="89059" y="118666"/>
                    <a:pt x="89059" y="118666"/>
                  </a:cubicBezTo>
                  <a:cubicBezTo>
                    <a:pt x="88641" y="117777"/>
                    <a:pt x="88641" y="117777"/>
                    <a:pt x="88641" y="117777"/>
                  </a:cubicBezTo>
                  <a:cubicBezTo>
                    <a:pt x="58954" y="120000"/>
                    <a:pt x="58954" y="120000"/>
                    <a:pt x="58954" y="120000"/>
                  </a:cubicBezTo>
                  <a:cubicBezTo>
                    <a:pt x="61045" y="117777"/>
                    <a:pt x="61045" y="117777"/>
                    <a:pt x="61045" y="117777"/>
                  </a:cubicBezTo>
                  <a:cubicBezTo>
                    <a:pt x="61881" y="116000"/>
                    <a:pt x="61881" y="116000"/>
                    <a:pt x="61881" y="116000"/>
                  </a:cubicBezTo>
                  <a:cubicBezTo>
                    <a:pt x="63554" y="112888"/>
                    <a:pt x="63554" y="112888"/>
                    <a:pt x="63554" y="112888"/>
                  </a:cubicBezTo>
                  <a:cubicBezTo>
                    <a:pt x="65226" y="108888"/>
                    <a:pt x="65226" y="108888"/>
                    <a:pt x="65226" y="108888"/>
                  </a:cubicBezTo>
                  <a:cubicBezTo>
                    <a:pt x="66062" y="104444"/>
                    <a:pt x="66062" y="104444"/>
                    <a:pt x="66062" y="104444"/>
                  </a:cubicBezTo>
                  <a:cubicBezTo>
                    <a:pt x="65644" y="96444"/>
                    <a:pt x="65644" y="96444"/>
                    <a:pt x="65644" y="96444"/>
                  </a:cubicBezTo>
                  <a:cubicBezTo>
                    <a:pt x="65644" y="92888"/>
                    <a:pt x="65644" y="92888"/>
                    <a:pt x="65644" y="92888"/>
                  </a:cubicBezTo>
                  <a:cubicBezTo>
                    <a:pt x="63972" y="90222"/>
                    <a:pt x="63972" y="90222"/>
                    <a:pt x="63972" y="90222"/>
                  </a:cubicBezTo>
                  <a:cubicBezTo>
                    <a:pt x="62299" y="86666"/>
                    <a:pt x="62299" y="86666"/>
                    <a:pt x="62299" y="86666"/>
                  </a:cubicBezTo>
                  <a:cubicBezTo>
                    <a:pt x="60627" y="84888"/>
                    <a:pt x="60627" y="84888"/>
                    <a:pt x="60627" y="84888"/>
                  </a:cubicBezTo>
                  <a:cubicBezTo>
                    <a:pt x="59372" y="81777"/>
                    <a:pt x="59372" y="81777"/>
                    <a:pt x="59372" y="81777"/>
                  </a:cubicBezTo>
                  <a:cubicBezTo>
                    <a:pt x="60209" y="79555"/>
                    <a:pt x="60209" y="79555"/>
                    <a:pt x="60209" y="79555"/>
                  </a:cubicBezTo>
                  <a:cubicBezTo>
                    <a:pt x="61045" y="78666"/>
                    <a:pt x="61045" y="78666"/>
                    <a:pt x="61045" y="78666"/>
                  </a:cubicBezTo>
                  <a:cubicBezTo>
                    <a:pt x="61045" y="76888"/>
                    <a:pt x="61045" y="76888"/>
                    <a:pt x="61045" y="76888"/>
                  </a:cubicBezTo>
                  <a:cubicBezTo>
                    <a:pt x="60209" y="73333"/>
                    <a:pt x="60209" y="73333"/>
                    <a:pt x="60209" y="73333"/>
                  </a:cubicBezTo>
                  <a:cubicBezTo>
                    <a:pt x="58954" y="72000"/>
                    <a:pt x="58954" y="72000"/>
                    <a:pt x="58954" y="72000"/>
                  </a:cubicBezTo>
                  <a:cubicBezTo>
                    <a:pt x="60209" y="71111"/>
                    <a:pt x="60209" y="71111"/>
                    <a:pt x="60209" y="71111"/>
                  </a:cubicBezTo>
                  <a:cubicBezTo>
                    <a:pt x="60627" y="68888"/>
                    <a:pt x="60627" y="68888"/>
                    <a:pt x="60627" y="68888"/>
                  </a:cubicBezTo>
                  <a:cubicBezTo>
                    <a:pt x="61045" y="66666"/>
                    <a:pt x="61045" y="66666"/>
                    <a:pt x="61045" y="66666"/>
                  </a:cubicBezTo>
                  <a:cubicBezTo>
                    <a:pt x="61881" y="65333"/>
                    <a:pt x="61881" y="65333"/>
                    <a:pt x="61881" y="65333"/>
                  </a:cubicBezTo>
                  <a:cubicBezTo>
                    <a:pt x="61881" y="61777"/>
                    <a:pt x="61881" y="61777"/>
                    <a:pt x="61881" y="61777"/>
                  </a:cubicBezTo>
                  <a:cubicBezTo>
                    <a:pt x="61463" y="60000"/>
                    <a:pt x="61463" y="60000"/>
                    <a:pt x="61463" y="60000"/>
                  </a:cubicBezTo>
                  <a:cubicBezTo>
                    <a:pt x="61881" y="57777"/>
                    <a:pt x="61881" y="57777"/>
                    <a:pt x="61881" y="57777"/>
                  </a:cubicBezTo>
                  <a:cubicBezTo>
                    <a:pt x="63135" y="56000"/>
                    <a:pt x="63135" y="56000"/>
                    <a:pt x="63135" y="56000"/>
                  </a:cubicBezTo>
                  <a:cubicBezTo>
                    <a:pt x="63972" y="54222"/>
                    <a:pt x="63972" y="54222"/>
                    <a:pt x="63972" y="54222"/>
                  </a:cubicBezTo>
                  <a:cubicBezTo>
                    <a:pt x="63972" y="52000"/>
                    <a:pt x="63972" y="52000"/>
                    <a:pt x="63972" y="52000"/>
                  </a:cubicBezTo>
                  <a:cubicBezTo>
                    <a:pt x="65644" y="51555"/>
                    <a:pt x="65644" y="51555"/>
                    <a:pt x="65644" y="51555"/>
                  </a:cubicBezTo>
                  <a:cubicBezTo>
                    <a:pt x="68153" y="51555"/>
                    <a:pt x="68153" y="51555"/>
                    <a:pt x="68153" y="51555"/>
                  </a:cubicBezTo>
                  <a:cubicBezTo>
                    <a:pt x="68989" y="48000"/>
                    <a:pt x="68989" y="48000"/>
                    <a:pt x="68989" y="48000"/>
                  </a:cubicBezTo>
                  <a:cubicBezTo>
                    <a:pt x="69407" y="47111"/>
                    <a:pt x="69407" y="47111"/>
                    <a:pt x="69407" y="47111"/>
                  </a:cubicBezTo>
                  <a:cubicBezTo>
                    <a:pt x="70243" y="46666"/>
                    <a:pt x="70243" y="46666"/>
                    <a:pt x="70243" y="46666"/>
                  </a:cubicBezTo>
                  <a:cubicBezTo>
                    <a:pt x="71498" y="50666"/>
                    <a:pt x="71498" y="50666"/>
                    <a:pt x="71498" y="50666"/>
                  </a:cubicBezTo>
                  <a:cubicBezTo>
                    <a:pt x="69825" y="52888"/>
                    <a:pt x="69825" y="52888"/>
                    <a:pt x="69825" y="52888"/>
                  </a:cubicBezTo>
                  <a:cubicBezTo>
                    <a:pt x="69825" y="53777"/>
                    <a:pt x="69825" y="53777"/>
                    <a:pt x="69825" y="53777"/>
                  </a:cubicBezTo>
                  <a:cubicBezTo>
                    <a:pt x="69825" y="53777"/>
                    <a:pt x="70243" y="54222"/>
                    <a:pt x="70662" y="54222"/>
                  </a:cubicBezTo>
                  <a:cubicBezTo>
                    <a:pt x="71080" y="54222"/>
                    <a:pt x="71080" y="54222"/>
                    <a:pt x="71080" y="54222"/>
                  </a:cubicBezTo>
                  <a:cubicBezTo>
                    <a:pt x="71080" y="54222"/>
                    <a:pt x="71916" y="53777"/>
                    <a:pt x="71916" y="53777"/>
                  </a:cubicBezTo>
                  <a:cubicBezTo>
                    <a:pt x="71916" y="53333"/>
                    <a:pt x="72334" y="52000"/>
                    <a:pt x="72334" y="52000"/>
                  </a:cubicBezTo>
                  <a:cubicBezTo>
                    <a:pt x="72752" y="51555"/>
                    <a:pt x="72752" y="51555"/>
                    <a:pt x="72752" y="51555"/>
                  </a:cubicBezTo>
                  <a:cubicBezTo>
                    <a:pt x="73170" y="49333"/>
                    <a:pt x="73170" y="49333"/>
                    <a:pt x="73170" y="49333"/>
                  </a:cubicBezTo>
                  <a:cubicBezTo>
                    <a:pt x="73170" y="48000"/>
                    <a:pt x="73170" y="48000"/>
                    <a:pt x="73170" y="48000"/>
                  </a:cubicBezTo>
                  <a:cubicBezTo>
                    <a:pt x="73170" y="46222"/>
                    <a:pt x="73170" y="46222"/>
                    <a:pt x="73170" y="46222"/>
                  </a:cubicBezTo>
                  <a:cubicBezTo>
                    <a:pt x="73170" y="44444"/>
                    <a:pt x="73170" y="44444"/>
                    <a:pt x="73170" y="44444"/>
                  </a:cubicBezTo>
                  <a:cubicBezTo>
                    <a:pt x="74425" y="42666"/>
                    <a:pt x="74425" y="42666"/>
                    <a:pt x="74425" y="42666"/>
                  </a:cubicBezTo>
                  <a:cubicBezTo>
                    <a:pt x="75261" y="41777"/>
                    <a:pt x="75261" y="41777"/>
                    <a:pt x="75261" y="41777"/>
                  </a:cubicBezTo>
                  <a:cubicBezTo>
                    <a:pt x="77351" y="41333"/>
                    <a:pt x="77351" y="41333"/>
                    <a:pt x="77351" y="41333"/>
                  </a:cubicBezTo>
                  <a:cubicBezTo>
                    <a:pt x="78188" y="40444"/>
                    <a:pt x="78188" y="40444"/>
                    <a:pt x="78188" y="40444"/>
                  </a:cubicBezTo>
                  <a:cubicBezTo>
                    <a:pt x="76515" y="38666"/>
                    <a:pt x="76515" y="38666"/>
                    <a:pt x="76515" y="38666"/>
                  </a:cubicBezTo>
                  <a:cubicBezTo>
                    <a:pt x="76097" y="37333"/>
                    <a:pt x="76097" y="37333"/>
                    <a:pt x="76097" y="37333"/>
                  </a:cubicBezTo>
                  <a:cubicBezTo>
                    <a:pt x="76933" y="36000"/>
                    <a:pt x="76933" y="36000"/>
                    <a:pt x="76933" y="36000"/>
                  </a:cubicBezTo>
                  <a:cubicBezTo>
                    <a:pt x="77770" y="34666"/>
                    <a:pt x="77770" y="34666"/>
                    <a:pt x="77770" y="34666"/>
                  </a:cubicBezTo>
                  <a:cubicBezTo>
                    <a:pt x="78188" y="34222"/>
                    <a:pt x="78188" y="34222"/>
                    <a:pt x="78188" y="34222"/>
                  </a:cubicBezTo>
                  <a:cubicBezTo>
                    <a:pt x="78188" y="33333"/>
                    <a:pt x="78188" y="33333"/>
                    <a:pt x="78188" y="33333"/>
                  </a:cubicBezTo>
                  <a:cubicBezTo>
                    <a:pt x="78606" y="32888"/>
                    <a:pt x="78606" y="32888"/>
                    <a:pt x="78606" y="32888"/>
                  </a:cubicBezTo>
                  <a:cubicBezTo>
                    <a:pt x="78606" y="32888"/>
                    <a:pt x="78606" y="32888"/>
                    <a:pt x="79024" y="32888"/>
                  </a:cubicBezTo>
                  <a:cubicBezTo>
                    <a:pt x="79024" y="32888"/>
                    <a:pt x="80696" y="32444"/>
                    <a:pt x="80696" y="32444"/>
                  </a:cubicBezTo>
                  <a:cubicBezTo>
                    <a:pt x="81533" y="32444"/>
                    <a:pt x="81533" y="32444"/>
                    <a:pt x="81533" y="32444"/>
                  </a:cubicBezTo>
                  <a:cubicBezTo>
                    <a:pt x="80696" y="31111"/>
                    <a:pt x="80696" y="31111"/>
                    <a:pt x="80696" y="31111"/>
                  </a:cubicBezTo>
                  <a:cubicBezTo>
                    <a:pt x="79024" y="29777"/>
                    <a:pt x="79024" y="29777"/>
                    <a:pt x="79024" y="29777"/>
                  </a:cubicBezTo>
                  <a:cubicBezTo>
                    <a:pt x="78188" y="28888"/>
                    <a:pt x="78188" y="28888"/>
                    <a:pt x="78188" y="28888"/>
                  </a:cubicBezTo>
                  <a:cubicBezTo>
                    <a:pt x="76933" y="28000"/>
                    <a:pt x="76933" y="28000"/>
                    <a:pt x="76933" y="28000"/>
                  </a:cubicBezTo>
                  <a:cubicBezTo>
                    <a:pt x="74843" y="27111"/>
                    <a:pt x="74843" y="27111"/>
                    <a:pt x="74843" y="27111"/>
                  </a:cubicBezTo>
                  <a:cubicBezTo>
                    <a:pt x="71080" y="26666"/>
                    <a:pt x="71080" y="26666"/>
                    <a:pt x="71080" y="26666"/>
                  </a:cubicBezTo>
                  <a:cubicBezTo>
                    <a:pt x="68153" y="28444"/>
                    <a:pt x="68153" y="28444"/>
                    <a:pt x="68153" y="28444"/>
                  </a:cubicBezTo>
                  <a:cubicBezTo>
                    <a:pt x="66480" y="30222"/>
                    <a:pt x="66480" y="30222"/>
                    <a:pt x="66480" y="30222"/>
                  </a:cubicBezTo>
                  <a:cubicBezTo>
                    <a:pt x="63554" y="30666"/>
                    <a:pt x="63554" y="30666"/>
                    <a:pt x="63554" y="30666"/>
                  </a:cubicBezTo>
                  <a:cubicBezTo>
                    <a:pt x="60209" y="30666"/>
                    <a:pt x="60209" y="30666"/>
                    <a:pt x="60209" y="30666"/>
                  </a:cubicBezTo>
                  <a:cubicBezTo>
                    <a:pt x="58536" y="32000"/>
                    <a:pt x="58536" y="32000"/>
                    <a:pt x="58536" y="32000"/>
                  </a:cubicBezTo>
                  <a:cubicBezTo>
                    <a:pt x="56445" y="36000"/>
                    <a:pt x="56445" y="36000"/>
                    <a:pt x="56445" y="36000"/>
                  </a:cubicBezTo>
                  <a:cubicBezTo>
                    <a:pt x="53937" y="37777"/>
                    <a:pt x="53937" y="37777"/>
                    <a:pt x="53937" y="37777"/>
                  </a:cubicBezTo>
                  <a:cubicBezTo>
                    <a:pt x="53519" y="37333"/>
                    <a:pt x="53519" y="37333"/>
                    <a:pt x="53519" y="37333"/>
                  </a:cubicBezTo>
                  <a:cubicBezTo>
                    <a:pt x="54355" y="35555"/>
                    <a:pt x="54355" y="35555"/>
                    <a:pt x="54355" y="35555"/>
                  </a:cubicBezTo>
                  <a:cubicBezTo>
                    <a:pt x="55609" y="34222"/>
                    <a:pt x="55609" y="34222"/>
                    <a:pt x="55609" y="34222"/>
                  </a:cubicBezTo>
                  <a:cubicBezTo>
                    <a:pt x="54773" y="32888"/>
                    <a:pt x="54773" y="32888"/>
                    <a:pt x="54773" y="32888"/>
                  </a:cubicBezTo>
                  <a:cubicBezTo>
                    <a:pt x="53101" y="33777"/>
                    <a:pt x="53101" y="33777"/>
                    <a:pt x="53101" y="33777"/>
                  </a:cubicBezTo>
                  <a:cubicBezTo>
                    <a:pt x="52264" y="34222"/>
                    <a:pt x="52264" y="34222"/>
                    <a:pt x="52264" y="34222"/>
                  </a:cubicBezTo>
                  <a:cubicBezTo>
                    <a:pt x="51428" y="36000"/>
                    <a:pt x="51428" y="36000"/>
                    <a:pt x="51428" y="36000"/>
                  </a:cubicBezTo>
                  <a:cubicBezTo>
                    <a:pt x="50592" y="36444"/>
                    <a:pt x="50592" y="36444"/>
                    <a:pt x="50592" y="36444"/>
                  </a:cubicBezTo>
                  <a:cubicBezTo>
                    <a:pt x="50174" y="36444"/>
                    <a:pt x="50174" y="36444"/>
                    <a:pt x="50174" y="36444"/>
                  </a:cubicBezTo>
                  <a:cubicBezTo>
                    <a:pt x="49337" y="33333"/>
                    <a:pt x="49337" y="33333"/>
                    <a:pt x="49337" y="33333"/>
                  </a:cubicBezTo>
                  <a:cubicBezTo>
                    <a:pt x="48919" y="33333"/>
                    <a:pt x="48919" y="33333"/>
                    <a:pt x="48919" y="33333"/>
                  </a:cubicBezTo>
                  <a:cubicBezTo>
                    <a:pt x="48083" y="36000"/>
                    <a:pt x="48083" y="36000"/>
                    <a:pt x="48083" y="36000"/>
                  </a:cubicBezTo>
                  <a:cubicBezTo>
                    <a:pt x="47665" y="37777"/>
                    <a:pt x="47665" y="37777"/>
                    <a:pt x="47665" y="37777"/>
                  </a:cubicBezTo>
                  <a:cubicBezTo>
                    <a:pt x="45993" y="40000"/>
                    <a:pt x="45993" y="40000"/>
                    <a:pt x="45993" y="40000"/>
                  </a:cubicBezTo>
                  <a:cubicBezTo>
                    <a:pt x="44738" y="44888"/>
                    <a:pt x="44738" y="44888"/>
                    <a:pt x="44738" y="44888"/>
                  </a:cubicBezTo>
                  <a:cubicBezTo>
                    <a:pt x="43902" y="47555"/>
                    <a:pt x="43902" y="47555"/>
                    <a:pt x="43902" y="47555"/>
                  </a:cubicBezTo>
                  <a:cubicBezTo>
                    <a:pt x="41393" y="49777"/>
                    <a:pt x="41393" y="49777"/>
                    <a:pt x="41393" y="49777"/>
                  </a:cubicBezTo>
                  <a:cubicBezTo>
                    <a:pt x="40557" y="48000"/>
                    <a:pt x="40557" y="48000"/>
                    <a:pt x="40557" y="48000"/>
                  </a:cubicBezTo>
                  <a:cubicBezTo>
                    <a:pt x="40139" y="44888"/>
                    <a:pt x="40139" y="44888"/>
                    <a:pt x="40139" y="44888"/>
                  </a:cubicBezTo>
                  <a:cubicBezTo>
                    <a:pt x="39721" y="44444"/>
                    <a:pt x="39721" y="44444"/>
                    <a:pt x="39721" y="44444"/>
                  </a:cubicBezTo>
                  <a:cubicBezTo>
                    <a:pt x="38885" y="43111"/>
                    <a:pt x="38885" y="43111"/>
                    <a:pt x="38885" y="43111"/>
                  </a:cubicBezTo>
                  <a:cubicBezTo>
                    <a:pt x="39303" y="41777"/>
                    <a:pt x="39303" y="41777"/>
                    <a:pt x="39303" y="41777"/>
                  </a:cubicBezTo>
                  <a:cubicBezTo>
                    <a:pt x="38885" y="39111"/>
                    <a:pt x="38885" y="39111"/>
                    <a:pt x="38885" y="39111"/>
                  </a:cubicBezTo>
                  <a:cubicBezTo>
                    <a:pt x="37630" y="37777"/>
                    <a:pt x="37630" y="37777"/>
                    <a:pt x="37630" y="37777"/>
                  </a:cubicBezTo>
                  <a:cubicBezTo>
                    <a:pt x="35121" y="36000"/>
                    <a:pt x="35121" y="36000"/>
                    <a:pt x="35121" y="36000"/>
                  </a:cubicBezTo>
                  <a:cubicBezTo>
                    <a:pt x="34285" y="34222"/>
                    <a:pt x="34285" y="34222"/>
                    <a:pt x="34285" y="34222"/>
                  </a:cubicBezTo>
                  <a:cubicBezTo>
                    <a:pt x="31358" y="33777"/>
                    <a:pt x="31358" y="33777"/>
                    <a:pt x="31358" y="33777"/>
                  </a:cubicBezTo>
                  <a:cubicBezTo>
                    <a:pt x="27595" y="33777"/>
                    <a:pt x="27595" y="33777"/>
                    <a:pt x="27595" y="33777"/>
                  </a:cubicBezTo>
                  <a:cubicBezTo>
                    <a:pt x="26759" y="32888"/>
                    <a:pt x="26759" y="32888"/>
                    <a:pt x="26759" y="32888"/>
                  </a:cubicBezTo>
                  <a:cubicBezTo>
                    <a:pt x="24250" y="32888"/>
                    <a:pt x="24250" y="32888"/>
                    <a:pt x="24250" y="32888"/>
                  </a:cubicBezTo>
                  <a:cubicBezTo>
                    <a:pt x="20905" y="32444"/>
                    <a:pt x="20905" y="32444"/>
                    <a:pt x="20905" y="32444"/>
                  </a:cubicBezTo>
                  <a:cubicBezTo>
                    <a:pt x="20487" y="31555"/>
                    <a:pt x="20487" y="31555"/>
                    <a:pt x="20487" y="31555"/>
                  </a:cubicBezTo>
                  <a:cubicBezTo>
                    <a:pt x="17979" y="30222"/>
                    <a:pt x="17979" y="30222"/>
                    <a:pt x="17979" y="30222"/>
                  </a:cubicBezTo>
                  <a:cubicBezTo>
                    <a:pt x="15052" y="29777"/>
                    <a:pt x="15052" y="29777"/>
                    <a:pt x="15052" y="29777"/>
                  </a:cubicBezTo>
                  <a:cubicBezTo>
                    <a:pt x="12125" y="28888"/>
                    <a:pt x="12125" y="28888"/>
                    <a:pt x="12125" y="28888"/>
                  </a:cubicBezTo>
                  <a:cubicBezTo>
                    <a:pt x="8780" y="27555"/>
                    <a:pt x="8780" y="27555"/>
                    <a:pt x="8780" y="27555"/>
                  </a:cubicBezTo>
                  <a:cubicBezTo>
                    <a:pt x="6689" y="26222"/>
                    <a:pt x="6689" y="26222"/>
                    <a:pt x="6689" y="26222"/>
                  </a:cubicBezTo>
                  <a:cubicBezTo>
                    <a:pt x="5017" y="26222"/>
                    <a:pt x="5017" y="26222"/>
                    <a:pt x="5017" y="26222"/>
                  </a:cubicBezTo>
                  <a:cubicBezTo>
                    <a:pt x="4599" y="26222"/>
                    <a:pt x="4599" y="26222"/>
                    <a:pt x="4599" y="26222"/>
                  </a:cubicBezTo>
                  <a:cubicBezTo>
                    <a:pt x="3763" y="25333"/>
                    <a:pt x="3763" y="25333"/>
                    <a:pt x="3763" y="25333"/>
                  </a:cubicBezTo>
                  <a:cubicBezTo>
                    <a:pt x="2926" y="24000"/>
                    <a:pt x="2926" y="24000"/>
                    <a:pt x="2926" y="24000"/>
                  </a:cubicBezTo>
                  <a:cubicBezTo>
                    <a:pt x="0" y="23111"/>
                    <a:pt x="0" y="23111"/>
                    <a:pt x="0" y="23111"/>
                  </a:cubicBezTo>
                  <a:lnTo>
                    <a:pt x="0" y="22666"/>
                  </a:lnTo>
                  <a:close/>
                </a:path>
              </a:pathLst>
            </a:custGeom>
            <a:solidFill>
              <a:srgbClr val="D8D8D8"/>
            </a:solidFill>
            <a:ln w="9525" cap="flat" cmpd="sng">
              <a:solidFill>
                <a:srgbClr val="FFFFFF"/>
              </a:solidFill>
              <a:prstDash val="solid"/>
              <a:miter lim="8000"/>
              <a:headEnd type="none" w="sm" len="sm"/>
              <a:tailEnd type="none" w="sm" len="sm"/>
            </a:ln>
          </p:spPr>
          <p:txBody>
            <a:bodyPr spcFirstLastPara="1" wrap="square" lIns="62850" tIns="31400" rIns="62850" bIns="31400" anchor="t" anchorCtr="0">
              <a:noAutofit/>
            </a:bodyPr>
            <a:lstStyle/>
            <a:p>
              <a:pPr marL="0" marR="0" lvl="0" indent="0" algn="l" rtl="0">
                <a:spcBef>
                  <a:spcPts val="0"/>
                </a:spcBef>
                <a:spcAft>
                  <a:spcPts val="0"/>
                </a:spcAft>
                <a:buNone/>
              </a:pPr>
              <a:endParaRPr sz="2500">
                <a:solidFill>
                  <a:srgbClr val="7F7F7F"/>
                </a:solidFill>
                <a:latin typeface="Calibri"/>
                <a:ea typeface="Calibri"/>
                <a:cs typeface="Calibri"/>
                <a:sym typeface="Calibri"/>
              </a:endParaRPr>
            </a:p>
          </p:txBody>
        </p:sp>
        <p:sp>
          <p:nvSpPr>
            <p:cNvPr id="198" name="Google Shape;198;p19"/>
            <p:cNvSpPr/>
            <p:nvPr/>
          </p:nvSpPr>
          <p:spPr>
            <a:xfrm>
              <a:off x="6848078" y="1986052"/>
              <a:ext cx="286800" cy="305100"/>
            </a:xfrm>
            <a:custGeom>
              <a:avLst/>
              <a:gdLst/>
              <a:ahLst/>
              <a:cxnLst/>
              <a:rect l="l" t="t" r="r" b="b"/>
              <a:pathLst>
                <a:path w="120000" h="120000" extrusionOk="0">
                  <a:moveTo>
                    <a:pt x="106268" y="38873"/>
                  </a:moveTo>
                  <a:cubicBezTo>
                    <a:pt x="105671" y="38309"/>
                    <a:pt x="105671" y="38309"/>
                    <a:pt x="105671" y="38309"/>
                  </a:cubicBezTo>
                  <a:cubicBezTo>
                    <a:pt x="104477" y="36619"/>
                    <a:pt x="104477" y="36619"/>
                    <a:pt x="104477" y="36619"/>
                  </a:cubicBezTo>
                  <a:cubicBezTo>
                    <a:pt x="105074" y="34929"/>
                    <a:pt x="105074" y="34929"/>
                    <a:pt x="105074" y="34929"/>
                  </a:cubicBezTo>
                  <a:cubicBezTo>
                    <a:pt x="104477" y="31549"/>
                    <a:pt x="104477" y="31549"/>
                    <a:pt x="104477" y="31549"/>
                  </a:cubicBezTo>
                  <a:cubicBezTo>
                    <a:pt x="102686" y="29859"/>
                    <a:pt x="102686" y="29859"/>
                    <a:pt x="102686" y="29859"/>
                  </a:cubicBezTo>
                  <a:cubicBezTo>
                    <a:pt x="99104" y="27605"/>
                    <a:pt x="99104" y="27605"/>
                    <a:pt x="99104" y="27605"/>
                  </a:cubicBezTo>
                  <a:cubicBezTo>
                    <a:pt x="97910" y="25352"/>
                    <a:pt x="97910" y="25352"/>
                    <a:pt x="97910" y="25352"/>
                  </a:cubicBezTo>
                  <a:cubicBezTo>
                    <a:pt x="93731" y="24788"/>
                    <a:pt x="93731" y="24788"/>
                    <a:pt x="93731" y="24788"/>
                  </a:cubicBezTo>
                  <a:cubicBezTo>
                    <a:pt x="88358" y="24788"/>
                    <a:pt x="88358" y="24788"/>
                    <a:pt x="88358" y="24788"/>
                  </a:cubicBezTo>
                  <a:cubicBezTo>
                    <a:pt x="87164" y="23661"/>
                    <a:pt x="87164" y="23661"/>
                    <a:pt x="87164" y="23661"/>
                  </a:cubicBezTo>
                  <a:cubicBezTo>
                    <a:pt x="83582" y="23661"/>
                    <a:pt x="83582" y="23661"/>
                    <a:pt x="83582" y="23661"/>
                  </a:cubicBezTo>
                  <a:cubicBezTo>
                    <a:pt x="78805" y="23098"/>
                    <a:pt x="78805" y="23098"/>
                    <a:pt x="78805" y="23098"/>
                  </a:cubicBezTo>
                  <a:cubicBezTo>
                    <a:pt x="78208" y="21971"/>
                    <a:pt x="78208" y="21971"/>
                    <a:pt x="78208" y="21971"/>
                  </a:cubicBezTo>
                  <a:cubicBezTo>
                    <a:pt x="74626" y="20281"/>
                    <a:pt x="74626" y="20281"/>
                    <a:pt x="74626" y="20281"/>
                  </a:cubicBezTo>
                  <a:cubicBezTo>
                    <a:pt x="70447" y="19718"/>
                    <a:pt x="70447" y="19718"/>
                    <a:pt x="70447" y="19718"/>
                  </a:cubicBezTo>
                  <a:cubicBezTo>
                    <a:pt x="66268" y="18591"/>
                    <a:pt x="66268" y="18591"/>
                    <a:pt x="66268" y="18591"/>
                  </a:cubicBezTo>
                  <a:cubicBezTo>
                    <a:pt x="61492" y="16901"/>
                    <a:pt x="61492" y="16901"/>
                    <a:pt x="61492" y="16901"/>
                  </a:cubicBezTo>
                  <a:cubicBezTo>
                    <a:pt x="58507" y="15211"/>
                    <a:pt x="58507" y="15211"/>
                    <a:pt x="58507" y="15211"/>
                  </a:cubicBezTo>
                  <a:cubicBezTo>
                    <a:pt x="56119" y="15211"/>
                    <a:pt x="56119" y="15211"/>
                    <a:pt x="56119" y="15211"/>
                  </a:cubicBezTo>
                  <a:cubicBezTo>
                    <a:pt x="55522" y="15211"/>
                    <a:pt x="55522" y="15211"/>
                    <a:pt x="55522" y="15211"/>
                  </a:cubicBezTo>
                  <a:cubicBezTo>
                    <a:pt x="54328" y="14084"/>
                    <a:pt x="54328" y="14084"/>
                    <a:pt x="54328" y="14084"/>
                  </a:cubicBezTo>
                  <a:cubicBezTo>
                    <a:pt x="53134" y="12394"/>
                    <a:pt x="53134" y="12394"/>
                    <a:pt x="53134" y="12394"/>
                  </a:cubicBezTo>
                  <a:cubicBezTo>
                    <a:pt x="48955" y="11267"/>
                    <a:pt x="48955" y="11267"/>
                    <a:pt x="48955" y="11267"/>
                  </a:cubicBezTo>
                  <a:cubicBezTo>
                    <a:pt x="48955" y="11267"/>
                    <a:pt x="48955" y="11267"/>
                    <a:pt x="48955" y="11267"/>
                  </a:cubicBezTo>
                  <a:cubicBezTo>
                    <a:pt x="48358" y="11267"/>
                    <a:pt x="48358" y="11267"/>
                    <a:pt x="48358" y="11267"/>
                  </a:cubicBezTo>
                  <a:cubicBezTo>
                    <a:pt x="46567" y="10140"/>
                    <a:pt x="46567" y="10140"/>
                    <a:pt x="46567" y="10140"/>
                  </a:cubicBezTo>
                  <a:cubicBezTo>
                    <a:pt x="44776" y="9014"/>
                    <a:pt x="44776" y="9014"/>
                    <a:pt x="44776" y="9014"/>
                  </a:cubicBezTo>
                  <a:cubicBezTo>
                    <a:pt x="42985" y="8450"/>
                    <a:pt x="42985" y="8450"/>
                    <a:pt x="42985" y="8450"/>
                  </a:cubicBezTo>
                  <a:cubicBezTo>
                    <a:pt x="41791" y="9577"/>
                    <a:pt x="41791" y="9577"/>
                    <a:pt x="41791" y="9577"/>
                  </a:cubicBezTo>
                  <a:cubicBezTo>
                    <a:pt x="40000" y="10140"/>
                    <a:pt x="40000" y="10140"/>
                    <a:pt x="40000" y="10140"/>
                  </a:cubicBezTo>
                  <a:cubicBezTo>
                    <a:pt x="39402" y="9577"/>
                    <a:pt x="39402" y="9577"/>
                    <a:pt x="39402" y="9577"/>
                  </a:cubicBezTo>
                  <a:cubicBezTo>
                    <a:pt x="40000" y="8450"/>
                    <a:pt x="40000" y="8450"/>
                    <a:pt x="40000" y="8450"/>
                  </a:cubicBezTo>
                  <a:cubicBezTo>
                    <a:pt x="40597" y="5070"/>
                    <a:pt x="40597" y="5070"/>
                    <a:pt x="40597" y="5070"/>
                  </a:cubicBezTo>
                  <a:cubicBezTo>
                    <a:pt x="41194" y="3943"/>
                    <a:pt x="41194" y="3943"/>
                    <a:pt x="41194" y="3943"/>
                  </a:cubicBezTo>
                  <a:cubicBezTo>
                    <a:pt x="41791" y="1126"/>
                    <a:pt x="41791" y="1126"/>
                    <a:pt x="41791" y="1126"/>
                  </a:cubicBezTo>
                  <a:cubicBezTo>
                    <a:pt x="40000" y="0"/>
                    <a:pt x="40000" y="0"/>
                    <a:pt x="40000" y="0"/>
                  </a:cubicBezTo>
                  <a:cubicBezTo>
                    <a:pt x="38805" y="563"/>
                    <a:pt x="38805" y="563"/>
                    <a:pt x="38805" y="563"/>
                  </a:cubicBezTo>
                  <a:cubicBezTo>
                    <a:pt x="36417" y="1690"/>
                    <a:pt x="36417" y="1690"/>
                    <a:pt x="36417" y="1690"/>
                  </a:cubicBezTo>
                  <a:cubicBezTo>
                    <a:pt x="34029" y="2253"/>
                    <a:pt x="34029" y="2253"/>
                    <a:pt x="34029" y="2253"/>
                  </a:cubicBezTo>
                  <a:cubicBezTo>
                    <a:pt x="31044" y="3380"/>
                    <a:pt x="31044" y="3380"/>
                    <a:pt x="31044" y="3380"/>
                  </a:cubicBezTo>
                  <a:cubicBezTo>
                    <a:pt x="28059" y="5070"/>
                    <a:pt x="28059" y="5070"/>
                    <a:pt x="28059" y="5070"/>
                  </a:cubicBezTo>
                  <a:cubicBezTo>
                    <a:pt x="23283" y="7323"/>
                    <a:pt x="23283" y="7323"/>
                    <a:pt x="23283" y="7323"/>
                  </a:cubicBezTo>
                  <a:cubicBezTo>
                    <a:pt x="22089" y="9014"/>
                    <a:pt x="22089" y="9014"/>
                    <a:pt x="22089" y="9014"/>
                  </a:cubicBezTo>
                  <a:cubicBezTo>
                    <a:pt x="19701" y="9014"/>
                    <a:pt x="19701" y="9014"/>
                    <a:pt x="19701" y="9014"/>
                  </a:cubicBezTo>
                  <a:cubicBezTo>
                    <a:pt x="16716" y="7887"/>
                    <a:pt x="16716" y="7887"/>
                    <a:pt x="16716" y="7887"/>
                  </a:cubicBezTo>
                  <a:cubicBezTo>
                    <a:pt x="14925" y="6197"/>
                    <a:pt x="14925" y="6197"/>
                    <a:pt x="14925" y="6197"/>
                  </a:cubicBezTo>
                  <a:cubicBezTo>
                    <a:pt x="12537" y="8450"/>
                    <a:pt x="12537" y="8450"/>
                    <a:pt x="12537" y="8450"/>
                  </a:cubicBezTo>
                  <a:cubicBezTo>
                    <a:pt x="11940" y="24225"/>
                    <a:pt x="11940" y="24225"/>
                    <a:pt x="11940" y="24225"/>
                  </a:cubicBezTo>
                  <a:cubicBezTo>
                    <a:pt x="4179" y="28732"/>
                    <a:pt x="4179" y="28732"/>
                    <a:pt x="4179" y="28732"/>
                  </a:cubicBezTo>
                  <a:cubicBezTo>
                    <a:pt x="2985" y="30985"/>
                    <a:pt x="2985" y="30985"/>
                    <a:pt x="2985" y="30985"/>
                  </a:cubicBezTo>
                  <a:cubicBezTo>
                    <a:pt x="0" y="37183"/>
                    <a:pt x="0" y="37183"/>
                    <a:pt x="0" y="37183"/>
                  </a:cubicBezTo>
                  <a:cubicBezTo>
                    <a:pt x="2985" y="40563"/>
                    <a:pt x="2985" y="40563"/>
                    <a:pt x="2985" y="40563"/>
                  </a:cubicBezTo>
                  <a:cubicBezTo>
                    <a:pt x="4179" y="40563"/>
                    <a:pt x="4179" y="40563"/>
                    <a:pt x="4179" y="40563"/>
                  </a:cubicBezTo>
                  <a:cubicBezTo>
                    <a:pt x="2985" y="50140"/>
                    <a:pt x="2985" y="50140"/>
                    <a:pt x="2985" y="50140"/>
                  </a:cubicBezTo>
                  <a:cubicBezTo>
                    <a:pt x="2388" y="60281"/>
                    <a:pt x="2388" y="60281"/>
                    <a:pt x="2388" y="60281"/>
                  </a:cubicBezTo>
                  <a:cubicBezTo>
                    <a:pt x="5970" y="63098"/>
                    <a:pt x="5970" y="63098"/>
                    <a:pt x="5970" y="63098"/>
                  </a:cubicBezTo>
                  <a:cubicBezTo>
                    <a:pt x="11343" y="65915"/>
                    <a:pt x="11343" y="65915"/>
                    <a:pt x="11343" y="65915"/>
                  </a:cubicBezTo>
                  <a:cubicBezTo>
                    <a:pt x="19701" y="70422"/>
                    <a:pt x="19701" y="70422"/>
                    <a:pt x="19701" y="70422"/>
                  </a:cubicBezTo>
                  <a:cubicBezTo>
                    <a:pt x="25074" y="76056"/>
                    <a:pt x="25074" y="76056"/>
                    <a:pt x="25074" y="76056"/>
                  </a:cubicBezTo>
                  <a:cubicBezTo>
                    <a:pt x="26865" y="78309"/>
                    <a:pt x="26865" y="78309"/>
                    <a:pt x="26865" y="78309"/>
                  </a:cubicBezTo>
                  <a:cubicBezTo>
                    <a:pt x="31044" y="81126"/>
                    <a:pt x="31044" y="81126"/>
                    <a:pt x="31044" y="81126"/>
                  </a:cubicBezTo>
                  <a:cubicBezTo>
                    <a:pt x="35820" y="85633"/>
                    <a:pt x="35820" y="85633"/>
                    <a:pt x="35820" y="85633"/>
                  </a:cubicBezTo>
                  <a:cubicBezTo>
                    <a:pt x="36417" y="89577"/>
                    <a:pt x="36417" y="89577"/>
                    <a:pt x="36417" y="89577"/>
                  </a:cubicBezTo>
                  <a:cubicBezTo>
                    <a:pt x="35820" y="93521"/>
                    <a:pt x="35820" y="93521"/>
                    <a:pt x="35820" y="93521"/>
                  </a:cubicBezTo>
                  <a:cubicBezTo>
                    <a:pt x="37611" y="97464"/>
                    <a:pt x="37611" y="97464"/>
                    <a:pt x="37611" y="97464"/>
                  </a:cubicBezTo>
                  <a:cubicBezTo>
                    <a:pt x="38805" y="99154"/>
                    <a:pt x="38805" y="99154"/>
                    <a:pt x="38805" y="99154"/>
                  </a:cubicBezTo>
                  <a:cubicBezTo>
                    <a:pt x="38805" y="103098"/>
                    <a:pt x="38805" y="103098"/>
                    <a:pt x="38805" y="103098"/>
                  </a:cubicBezTo>
                  <a:cubicBezTo>
                    <a:pt x="38805" y="105352"/>
                    <a:pt x="38805" y="105352"/>
                    <a:pt x="38805" y="105352"/>
                  </a:cubicBezTo>
                  <a:cubicBezTo>
                    <a:pt x="38805" y="108732"/>
                    <a:pt x="38805" y="108732"/>
                    <a:pt x="38805" y="108732"/>
                  </a:cubicBezTo>
                  <a:cubicBezTo>
                    <a:pt x="40000" y="111549"/>
                    <a:pt x="40000" y="111549"/>
                    <a:pt x="40000" y="111549"/>
                  </a:cubicBezTo>
                  <a:cubicBezTo>
                    <a:pt x="40000" y="114366"/>
                    <a:pt x="40000" y="114366"/>
                    <a:pt x="40000" y="114366"/>
                  </a:cubicBezTo>
                  <a:cubicBezTo>
                    <a:pt x="42985" y="114366"/>
                    <a:pt x="42985" y="114366"/>
                    <a:pt x="42985" y="114366"/>
                  </a:cubicBezTo>
                  <a:cubicBezTo>
                    <a:pt x="42985" y="114366"/>
                    <a:pt x="45373" y="116619"/>
                    <a:pt x="45970" y="116619"/>
                  </a:cubicBezTo>
                  <a:cubicBezTo>
                    <a:pt x="46567" y="116619"/>
                    <a:pt x="48955" y="117746"/>
                    <a:pt x="48955" y="117746"/>
                  </a:cubicBezTo>
                  <a:cubicBezTo>
                    <a:pt x="50746" y="119999"/>
                    <a:pt x="50746" y="119999"/>
                    <a:pt x="50746" y="119999"/>
                  </a:cubicBezTo>
                  <a:cubicBezTo>
                    <a:pt x="109850" y="116619"/>
                    <a:pt x="109850" y="116619"/>
                    <a:pt x="109850" y="116619"/>
                  </a:cubicBezTo>
                  <a:cubicBezTo>
                    <a:pt x="109850" y="109859"/>
                    <a:pt x="109850" y="109859"/>
                    <a:pt x="109850" y="109859"/>
                  </a:cubicBezTo>
                  <a:cubicBezTo>
                    <a:pt x="109850" y="107605"/>
                    <a:pt x="109850" y="107605"/>
                    <a:pt x="109850" y="107605"/>
                  </a:cubicBezTo>
                  <a:cubicBezTo>
                    <a:pt x="106865" y="100845"/>
                    <a:pt x="106865" y="100845"/>
                    <a:pt x="106865" y="100845"/>
                  </a:cubicBezTo>
                  <a:cubicBezTo>
                    <a:pt x="106268" y="96901"/>
                    <a:pt x="106268" y="96901"/>
                    <a:pt x="106268" y="96901"/>
                  </a:cubicBezTo>
                  <a:cubicBezTo>
                    <a:pt x="106865" y="92394"/>
                    <a:pt x="106865" y="92394"/>
                    <a:pt x="106865" y="92394"/>
                  </a:cubicBezTo>
                  <a:cubicBezTo>
                    <a:pt x="108059" y="89014"/>
                    <a:pt x="108059" y="89014"/>
                    <a:pt x="108059" y="89014"/>
                  </a:cubicBezTo>
                  <a:cubicBezTo>
                    <a:pt x="108656" y="87323"/>
                    <a:pt x="108656" y="87323"/>
                    <a:pt x="108656" y="87323"/>
                  </a:cubicBezTo>
                  <a:cubicBezTo>
                    <a:pt x="109850" y="85633"/>
                    <a:pt x="109850" y="85633"/>
                    <a:pt x="109850" y="85633"/>
                  </a:cubicBezTo>
                  <a:cubicBezTo>
                    <a:pt x="108656" y="82816"/>
                    <a:pt x="108656" y="82816"/>
                    <a:pt x="108656" y="82816"/>
                  </a:cubicBezTo>
                  <a:cubicBezTo>
                    <a:pt x="108656" y="78873"/>
                    <a:pt x="108656" y="78873"/>
                    <a:pt x="108656" y="78873"/>
                  </a:cubicBezTo>
                  <a:cubicBezTo>
                    <a:pt x="108656" y="76619"/>
                    <a:pt x="108656" y="76619"/>
                    <a:pt x="108656" y="76619"/>
                  </a:cubicBezTo>
                  <a:cubicBezTo>
                    <a:pt x="109850" y="74929"/>
                    <a:pt x="109850" y="74929"/>
                    <a:pt x="109850" y="74929"/>
                  </a:cubicBezTo>
                  <a:cubicBezTo>
                    <a:pt x="109850" y="73802"/>
                    <a:pt x="109850" y="73802"/>
                    <a:pt x="109850" y="73802"/>
                  </a:cubicBezTo>
                  <a:cubicBezTo>
                    <a:pt x="112238" y="71549"/>
                    <a:pt x="112238" y="71549"/>
                    <a:pt x="112238" y="71549"/>
                  </a:cubicBezTo>
                  <a:cubicBezTo>
                    <a:pt x="112238" y="70422"/>
                    <a:pt x="112238" y="70422"/>
                    <a:pt x="112238" y="70422"/>
                  </a:cubicBezTo>
                  <a:cubicBezTo>
                    <a:pt x="111044" y="68169"/>
                    <a:pt x="111044" y="68169"/>
                    <a:pt x="111044" y="68169"/>
                  </a:cubicBezTo>
                  <a:cubicBezTo>
                    <a:pt x="111044" y="66478"/>
                    <a:pt x="111044" y="66478"/>
                    <a:pt x="111044" y="66478"/>
                  </a:cubicBezTo>
                  <a:cubicBezTo>
                    <a:pt x="111641" y="61971"/>
                    <a:pt x="111641" y="61971"/>
                    <a:pt x="111641" y="61971"/>
                  </a:cubicBezTo>
                  <a:cubicBezTo>
                    <a:pt x="112238" y="59154"/>
                    <a:pt x="112238" y="59154"/>
                    <a:pt x="112238" y="59154"/>
                  </a:cubicBezTo>
                  <a:cubicBezTo>
                    <a:pt x="114029" y="55774"/>
                    <a:pt x="114029" y="55774"/>
                    <a:pt x="114029" y="55774"/>
                  </a:cubicBezTo>
                  <a:cubicBezTo>
                    <a:pt x="117014" y="50140"/>
                    <a:pt x="117014" y="50140"/>
                    <a:pt x="117014" y="50140"/>
                  </a:cubicBezTo>
                  <a:cubicBezTo>
                    <a:pt x="117611" y="47887"/>
                    <a:pt x="117611" y="47887"/>
                    <a:pt x="117611" y="47887"/>
                  </a:cubicBezTo>
                  <a:cubicBezTo>
                    <a:pt x="117611" y="46197"/>
                    <a:pt x="117611" y="46197"/>
                    <a:pt x="117611" y="46197"/>
                  </a:cubicBezTo>
                  <a:cubicBezTo>
                    <a:pt x="120000" y="45633"/>
                    <a:pt x="120000" y="45633"/>
                    <a:pt x="120000" y="45633"/>
                  </a:cubicBezTo>
                  <a:cubicBezTo>
                    <a:pt x="120000" y="44507"/>
                    <a:pt x="120000" y="44507"/>
                    <a:pt x="120000" y="44507"/>
                  </a:cubicBezTo>
                  <a:cubicBezTo>
                    <a:pt x="120000" y="43380"/>
                    <a:pt x="120000" y="43380"/>
                    <a:pt x="120000" y="43380"/>
                  </a:cubicBezTo>
                  <a:cubicBezTo>
                    <a:pt x="120000" y="42253"/>
                    <a:pt x="120000" y="42253"/>
                    <a:pt x="120000" y="42253"/>
                  </a:cubicBezTo>
                  <a:cubicBezTo>
                    <a:pt x="120000" y="41126"/>
                    <a:pt x="120000" y="41126"/>
                    <a:pt x="120000" y="41126"/>
                  </a:cubicBezTo>
                  <a:cubicBezTo>
                    <a:pt x="120000" y="40000"/>
                    <a:pt x="120000" y="40000"/>
                    <a:pt x="120000" y="40000"/>
                  </a:cubicBezTo>
                  <a:cubicBezTo>
                    <a:pt x="117611" y="42253"/>
                    <a:pt x="117611" y="42253"/>
                    <a:pt x="117611" y="42253"/>
                  </a:cubicBezTo>
                  <a:cubicBezTo>
                    <a:pt x="115820" y="44507"/>
                    <a:pt x="115820" y="44507"/>
                    <a:pt x="115820" y="44507"/>
                  </a:cubicBezTo>
                  <a:cubicBezTo>
                    <a:pt x="115223" y="47323"/>
                    <a:pt x="115223" y="47323"/>
                    <a:pt x="115223" y="47323"/>
                  </a:cubicBezTo>
                  <a:cubicBezTo>
                    <a:pt x="113432" y="50704"/>
                    <a:pt x="113432" y="50704"/>
                    <a:pt x="113432" y="50704"/>
                  </a:cubicBezTo>
                  <a:cubicBezTo>
                    <a:pt x="111641" y="51830"/>
                    <a:pt x="111641" y="51830"/>
                    <a:pt x="111641" y="51830"/>
                  </a:cubicBezTo>
                  <a:cubicBezTo>
                    <a:pt x="108059" y="53521"/>
                    <a:pt x="108059" y="53521"/>
                    <a:pt x="108059" y="53521"/>
                  </a:cubicBezTo>
                  <a:cubicBezTo>
                    <a:pt x="106268" y="55774"/>
                    <a:pt x="106268" y="55774"/>
                    <a:pt x="106268" y="55774"/>
                  </a:cubicBezTo>
                  <a:cubicBezTo>
                    <a:pt x="105671" y="56901"/>
                    <a:pt x="105671" y="56901"/>
                    <a:pt x="105671" y="56901"/>
                  </a:cubicBezTo>
                  <a:cubicBezTo>
                    <a:pt x="104477" y="59154"/>
                    <a:pt x="104477" y="59154"/>
                    <a:pt x="104477" y="59154"/>
                  </a:cubicBezTo>
                  <a:cubicBezTo>
                    <a:pt x="102089" y="61971"/>
                    <a:pt x="102089" y="61971"/>
                    <a:pt x="102089" y="61971"/>
                  </a:cubicBezTo>
                  <a:cubicBezTo>
                    <a:pt x="100298" y="60281"/>
                    <a:pt x="100298" y="60281"/>
                    <a:pt x="100298" y="60281"/>
                  </a:cubicBezTo>
                  <a:cubicBezTo>
                    <a:pt x="102089" y="58028"/>
                    <a:pt x="102089" y="58028"/>
                    <a:pt x="102089" y="58028"/>
                  </a:cubicBezTo>
                  <a:cubicBezTo>
                    <a:pt x="103283" y="54084"/>
                    <a:pt x="103283" y="54084"/>
                    <a:pt x="103283" y="54084"/>
                  </a:cubicBezTo>
                  <a:cubicBezTo>
                    <a:pt x="103880" y="52394"/>
                    <a:pt x="103880" y="52394"/>
                    <a:pt x="103880" y="52394"/>
                  </a:cubicBezTo>
                  <a:cubicBezTo>
                    <a:pt x="104477" y="51267"/>
                    <a:pt x="104477" y="51267"/>
                    <a:pt x="104477" y="51267"/>
                  </a:cubicBezTo>
                  <a:cubicBezTo>
                    <a:pt x="105671" y="50140"/>
                    <a:pt x="105671" y="50140"/>
                    <a:pt x="105671" y="50140"/>
                  </a:cubicBezTo>
                  <a:cubicBezTo>
                    <a:pt x="106865" y="49014"/>
                    <a:pt x="106865" y="49014"/>
                    <a:pt x="106865" y="49014"/>
                  </a:cubicBezTo>
                  <a:cubicBezTo>
                    <a:pt x="107462" y="47887"/>
                    <a:pt x="107462" y="47887"/>
                    <a:pt x="107462" y="47887"/>
                  </a:cubicBezTo>
                  <a:cubicBezTo>
                    <a:pt x="106865" y="45070"/>
                    <a:pt x="106865" y="45070"/>
                    <a:pt x="106865" y="45070"/>
                  </a:cubicBezTo>
                  <a:cubicBezTo>
                    <a:pt x="107462" y="43943"/>
                    <a:pt x="107462" y="43943"/>
                    <a:pt x="107462" y="43943"/>
                  </a:cubicBezTo>
                  <a:cubicBezTo>
                    <a:pt x="106865" y="42816"/>
                    <a:pt x="106865" y="42816"/>
                    <a:pt x="106865" y="42816"/>
                  </a:cubicBezTo>
                  <a:lnTo>
                    <a:pt x="106268" y="38873"/>
                  </a:lnTo>
                  <a:close/>
                </a:path>
              </a:pathLst>
            </a:custGeom>
            <a:solidFill>
              <a:srgbClr val="D8D8D8"/>
            </a:solidFill>
            <a:ln w="9525" cap="flat" cmpd="sng">
              <a:solidFill>
                <a:srgbClr val="FFFFFF"/>
              </a:solidFill>
              <a:prstDash val="solid"/>
              <a:miter lim="8000"/>
              <a:headEnd type="none" w="sm" len="sm"/>
              <a:tailEnd type="none" w="sm" len="sm"/>
            </a:ln>
          </p:spPr>
          <p:txBody>
            <a:bodyPr spcFirstLastPara="1" wrap="square" lIns="62850" tIns="31400" rIns="62850" bIns="31400" anchor="t" anchorCtr="0">
              <a:noAutofit/>
            </a:bodyPr>
            <a:lstStyle/>
            <a:p>
              <a:pPr marL="0" marR="0" lvl="0" indent="0" algn="l" rtl="0">
                <a:spcBef>
                  <a:spcPts val="0"/>
                </a:spcBef>
                <a:spcAft>
                  <a:spcPts val="0"/>
                </a:spcAft>
                <a:buNone/>
              </a:pPr>
              <a:endParaRPr sz="2500">
                <a:solidFill>
                  <a:srgbClr val="7F7F7F"/>
                </a:solidFill>
                <a:latin typeface="Calibri"/>
                <a:ea typeface="Calibri"/>
                <a:cs typeface="Calibri"/>
                <a:sym typeface="Calibri"/>
              </a:endParaRPr>
            </a:p>
          </p:txBody>
        </p:sp>
        <p:sp>
          <p:nvSpPr>
            <p:cNvPr id="199" name="Google Shape;199;p19"/>
            <p:cNvSpPr/>
            <p:nvPr/>
          </p:nvSpPr>
          <p:spPr>
            <a:xfrm>
              <a:off x="7268003" y="2274433"/>
              <a:ext cx="229500" cy="263100"/>
            </a:xfrm>
            <a:custGeom>
              <a:avLst/>
              <a:gdLst/>
              <a:ahLst/>
              <a:cxnLst/>
              <a:rect l="l" t="t" r="r" b="b"/>
              <a:pathLst>
                <a:path w="120000" h="120000" extrusionOk="0">
                  <a:moveTo>
                    <a:pt x="106764" y="3846"/>
                  </a:moveTo>
                  <a:lnTo>
                    <a:pt x="100588" y="6153"/>
                  </a:lnTo>
                  <a:lnTo>
                    <a:pt x="95294" y="10000"/>
                  </a:lnTo>
                  <a:lnTo>
                    <a:pt x="89117" y="13076"/>
                  </a:lnTo>
                  <a:lnTo>
                    <a:pt x="84705" y="16153"/>
                  </a:lnTo>
                  <a:lnTo>
                    <a:pt x="82058" y="16923"/>
                  </a:lnTo>
                  <a:lnTo>
                    <a:pt x="80294" y="18461"/>
                  </a:lnTo>
                  <a:lnTo>
                    <a:pt x="77647" y="20769"/>
                  </a:lnTo>
                  <a:lnTo>
                    <a:pt x="75000" y="20769"/>
                  </a:lnTo>
                  <a:lnTo>
                    <a:pt x="72352" y="20769"/>
                  </a:lnTo>
                  <a:lnTo>
                    <a:pt x="68823" y="22307"/>
                  </a:lnTo>
                  <a:lnTo>
                    <a:pt x="65294" y="25384"/>
                  </a:lnTo>
                  <a:lnTo>
                    <a:pt x="62647" y="25384"/>
                  </a:lnTo>
                  <a:lnTo>
                    <a:pt x="60882" y="25384"/>
                  </a:lnTo>
                  <a:lnTo>
                    <a:pt x="60000" y="25384"/>
                  </a:lnTo>
                  <a:lnTo>
                    <a:pt x="57352" y="23846"/>
                  </a:lnTo>
                  <a:lnTo>
                    <a:pt x="54705" y="21538"/>
                  </a:lnTo>
                  <a:lnTo>
                    <a:pt x="52941" y="22307"/>
                  </a:lnTo>
                  <a:lnTo>
                    <a:pt x="49411" y="21538"/>
                  </a:lnTo>
                  <a:lnTo>
                    <a:pt x="48529" y="20769"/>
                  </a:lnTo>
                  <a:lnTo>
                    <a:pt x="45000" y="18461"/>
                  </a:lnTo>
                  <a:lnTo>
                    <a:pt x="41470" y="17692"/>
                  </a:lnTo>
                  <a:lnTo>
                    <a:pt x="34411" y="16923"/>
                  </a:lnTo>
                  <a:lnTo>
                    <a:pt x="0" y="21538"/>
                  </a:lnTo>
                  <a:lnTo>
                    <a:pt x="9705" y="103076"/>
                  </a:lnTo>
                  <a:lnTo>
                    <a:pt x="14117" y="104615"/>
                  </a:lnTo>
                  <a:lnTo>
                    <a:pt x="18529" y="103076"/>
                  </a:lnTo>
                  <a:lnTo>
                    <a:pt x="19411" y="102307"/>
                  </a:lnTo>
                  <a:lnTo>
                    <a:pt x="23823" y="105384"/>
                  </a:lnTo>
                  <a:lnTo>
                    <a:pt x="27352" y="107692"/>
                  </a:lnTo>
                  <a:lnTo>
                    <a:pt x="29117" y="110769"/>
                  </a:lnTo>
                  <a:lnTo>
                    <a:pt x="30000" y="112307"/>
                  </a:lnTo>
                  <a:lnTo>
                    <a:pt x="34411" y="113076"/>
                  </a:lnTo>
                  <a:lnTo>
                    <a:pt x="37058" y="113846"/>
                  </a:lnTo>
                  <a:lnTo>
                    <a:pt x="38823" y="114615"/>
                  </a:lnTo>
                  <a:lnTo>
                    <a:pt x="40588" y="116153"/>
                  </a:lnTo>
                  <a:lnTo>
                    <a:pt x="43235" y="115384"/>
                  </a:lnTo>
                  <a:lnTo>
                    <a:pt x="43235" y="114615"/>
                  </a:lnTo>
                  <a:lnTo>
                    <a:pt x="45000" y="113076"/>
                  </a:lnTo>
                  <a:lnTo>
                    <a:pt x="45882" y="112307"/>
                  </a:lnTo>
                  <a:lnTo>
                    <a:pt x="48529" y="113846"/>
                  </a:lnTo>
                  <a:lnTo>
                    <a:pt x="52941" y="115384"/>
                  </a:lnTo>
                  <a:lnTo>
                    <a:pt x="58235" y="114615"/>
                  </a:lnTo>
                  <a:lnTo>
                    <a:pt x="59117" y="113846"/>
                  </a:lnTo>
                  <a:lnTo>
                    <a:pt x="60882" y="111538"/>
                  </a:lnTo>
                  <a:lnTo>
                    <a:pt x="62647" y="110769"/>
                  </a:lnTo>
                  <a:lnTo>
                    <a:pt x="63529" y="110000"/>
                  </a:lnTo>
                  <a:lnTo>
                    <a:pt x="66176" y="112307"/>
                  </a:lnTo>
                  <a:lnTo>
                    <a:pt x="69705" y="116153"/>
                  </a:lnTo>
                  <a:lnTo>
                    <a:pt x="73235" y="119230"/>
                  </a:lnTo>
                  <a:lnTo>
                    <a:pt x="75882" y="119230"/>
                  </a:lnTo>
                  <a:lnTo>
                    <a:pt x="75000" y="120000"/>
                  </a:lnTo>
                  <a:lnTo>
                    <a:pt x="77647" y="117692"/>
                  </a:lnTo>
                  <a:lnTo>
                    <a:pt x="81176" y="114615"/>
                  </a:lnTo>
                  <a:lnTo>
                    <a:pt x="82941" y="112307"/>
                  </a:lnTo>
                  <a:lnTo>
                    <a:pt x="82941" y="109230"/>
                  </a:lnTo>
                  <a:lnTo>
                    <a:pt x="85588" y="100769"/>
                  </a:lnTo>
                  <a:lnTo>
                    <a:pt x="88235" y="98461"/>
                  </a:lnTo>
                  <a:lnTo>
                    <a:pt x="91764" y="100769"/>
                  </a:lnTo>
                  <a:lnTo>
                    <a:pt x="92647" y="100000"/>
                  </a:lnTo>
                  <a:lnTo>
                    <a:pt x="93529" y="92307"/>
                  </a:lnTo>
                  <a:lnTo>
                    <a:pt x="96176" y="89230"/>
                  </a:lnTo>
                  <a:lnTo>
                    <a:pt x="99705" y="84615"/>
                  </a:lnTo>
                  <a:lnTo>
                    <a:pt x="104117" y="84615"/>
                  </a:lnTo>
                  <a:lnTo>
                    <a:pt x="106764" y="81538"/>
                  </a:lnTo>
                  <a:lnTo>
                    <a:pt x="113823" y="76153"/>
                  </a:lnTo>
                  <a:lnTo>
                    <a:pt x="115588" y="72307"/>
                  </a:lnTo>
                  <a:lnTo>
                    <a:pt x="115588" y="70000"/>
                  </a:lnTo>
                  <a:lnTo>
                    <a:pt x="116470" y="63846"/>
                  </a:lnTo>
                  <a:lnTo>
                    <a:pt x="116470" y="59230"/>
                  </a:lnTo>
                  <a:lnTo>
                    <a:pt x="117352" y="56923"/>
                  </a:lnTo>
                  <a:lnTo>
                    <a:pt x="117352" y="53846"/>
                  </a:lnTo>
                  <a:lnTo>
                    <a:pt x="117352" y="47692"/>
                  </a:lnTo>
                  <a:lnTo>
                    <a:pt x="117352" y="46923"/>
                  </a:lnTo>
                  <a:lnTo>
                    <a:pt x="116470" y="44615"/>
                  </a:lnTo>
                  <a:lnTo>
                    <a:pt x="117352" y="42307"/>
                  </a:lnTo>
                  <a:lnTo>
                    <a:pt x="120000" y="42307"/>
                  </a:lnTo>
                  <a:lnTo>
                    <a:pt x="111176" y="0"/>
                  </a:lnTo>
                  <a:lnTo>
                    <a:pt x="106764" y="3846"/>
                  </a:lnTo>
                  <a:close/>
                </a:path>
              </a:pathLst>
            </a:custGeom>
            <a:solidFill>
              <a:srgbClr val="BFBFBF"/>
            </a:solidFill>
            <a:ln w="9525" cap="flat" cmpd="sng">
              <a:solidFill>
                <a:srgbClr val="FFFFFF"/>
              </a:solidFill>
              <a:prstDash val="solid"/>
              <a:miter lim="8000"/>
              <a:headEnd type="none" w="sm" len="sm"/>
              <a:tailEnd type="none" w="sm" len="sm"/>
            </a:ln>
          </p:spPr>
          <p:txBody>
            <a:bodyPr spcFirstLastPara="1" wrap="square" lIns="62850" tIns="31400" rIns="62850" bIns="31400" anchor="t" anchorCtr="0">
              <a:noAutofit/>
            </a:bodyPr>
            <a:lstStyle/>
            <a:p>
              <a:pPr marL="0" marR="0" lvl="0" indent="0" algn="l" rtl="0">
                <a:spcBef>
                  <a:spcPts val="0"/>
                </a:spcBef>
                <a:spcAft>
                  <a:spcPts val="0"/>
                </a:spcAft>
                <a:buNone/>
              </a:pPr>
              <a:endParaRPr sz="2500">
                <a:solidFill>
                  <a:srgbClr val="7F7F7F"/>
                </a:solidFill>
                <a:latin typeface="Calibri"/>
                <a:ea typeface="Calibri"/>
                <a:cs typeface="Calibri"/>
                <a:sym typeface="Calibri"/>
              </a:endParaRPr>
            </a:p>
          </p:txBody>
        </p:sp>
        <p:sp>
          <p:nvSpPr>
            <p:cNvPr id="200" name="Google Shape;200;p19"/>
            <p:cNvSpPr/>
            <p:nvPr/>
          </p:nvSpPr>
          <p:spPr>
            <a:xfrm>
              <a:off x="7119596" y="2319968"/>
              <a:ext cx="168600" cy="290100"/>
            </a:xfrm>
            <a:custGeom>
              <a:avLst/>
              <a:gdLst/>
              <a:ahLst/>
              <a:cxnLst/>
              <a:rect l="l" t="t" r="r" b="b"/>
              <a:pathLst>
                <a:path w="120000" h="120000" extrusionOk="0">
                  <a:moveTo>
                    <a:pt x="6000" y="120000"/>
                  </a:moveTo>
                  <a:lnTo>
                    <a:pt x="6000" y="116511"/>
                  </a:lnTo>
                  <a:lnTo>
                    <a:pt x="15600" y="116511"/>
                  </a:lnTo>
                  <a:lnTo>
                    <a:pt x="19200" y="113720"/>
                  </a:lnTo>
                  <a:lnTo>
                    <a:pt x="22800" y="113720"/>
                  </a:lnTo>
                  <a:lnTo>
                    <a:pt x="28800" y="113720"/>
                  </a:lnTo>
                  <a:lnTo>
                    <a:pt x="32400" y="115813"/>
                  </a:lnTo>
                  <a:lnTo>
                    <a:pt x="37200" y="117209"/>
                  </a:lnTo>
                  <a:lnTo>
                    <a:pt x="38400" y="116511"/>
                  </a:lnTo>
                  <a:lnTo>
                    <a:pt x="38400" y="113720"/>
                  </a:lnTo>
                  <a:lnTo>
                    <a:pt x="43200" y="113023"/>
                  </a:lnTo>
                  <a:lnTo>
                    <a:pt x="45600" y="112325"/>
                  </a:lnTo>
                  <a:lnTo>
                    <a:pt x="50400" y="112325"/>
                  </a:lnTo>
                  <a:lnTo>
                    <a:pt x="52800" y="113720"/>
                  </a:lnTo>
                  <a:lnTo>
                    <a:pt x="57600" y="114418"/>
                  </a:lnTo>
                  <a:lnTo>
                    <a:pt x="58800" y="112325"/>
                  </a:lnTo>
                  <a:lnTo>
                    <a:pt x="58800" y="109534"/>
                  </a:lnTo>
                  <a:lnTo>
                    <a:pt x="62400" y="107441"/>
                  </a:lnTo>
                  <a:lnTo>
                    <a:pt x="63600" y="104651"/>
                  </a:lnTo>
                  <a:lnTo>
                    <a:pt x="66000" y="104651"/>
                  </a:lnTo>
                  <a:lnTo>
                    <a:pt x="67200" y="107441"/>
                  </a:lnTo>
                  <a:lnTo>
                    <a:pt x="70800" y="109534"/>
                  </a:lnTo>
                  <a:lnTo>
                    <a:pt x="72000" y="110232"/>
                  </a:lnTo>
                  <a:lnTo>
                    <a:pt x="79200" y="109534"/>
                  </a:lnTo>
                  <a:lnTo>
                    <a:pt x="81600" y="106744"/>
                  </a:lnTo>
                  <a:lnTo>
                    <a:pt x="81600" y="104651"/>
                  </a:lnTo>
                  <a:lnTo>
                    <a:pt x="85200" y="101162"/>
                  </a:lnTo>
                  <a:lnTo>
                    <a:pt x="88800" y="101162"/>
                  </a:lnTo>
                  <a:lnTo>
                    <a:pt x="91200" y="99767"/>
                  </a:lnTo>
                  <a:lnTo>
                    <a:pt x="93600" y="96976"/>
                  </a:lnTo>
                  <a:lnTo>
                    <a:pt x="96000" y="94186"/>
                  </a:lnTo>
                  <a:lnTo>
                    <a:pt x="96000" y="91395"/>
                  </a:lnTo>
                  <a:lnTo>
                    <a:pt x="97200" y="90000"/>
                  </a:lnTo>
                  <a:lnTo>
                    <a:pt x="97200" y="88604"/>
                  </a:lnTo>
                  <a:lnTo>
                    <a:pt x="98400" y="87906"/>
                  </a:lnTo>
                  <a:lnTo>
                    <a:pt x="108000" y="87209"/>
                  </a:lnTo>
                  <a:lnTo>
                    <a:pt x="112800" y="85813"/>
                  </a:lnTo>
                  <a:lnTo>
                    <a:pt x="117600" y="85813"/>
                  </a:lnTo>
                  <a:lnTo>
                    <a:pt x="120000" y="84418"/>
                  </a:lnTo>
                  <a:lnTo>
                    <a:pt x="118800" y="80232"/>
                  </a:lnTo>
                  <a:lnTo>
                    <a:pt x="120000" y="78837"/>
                  </a:lnTo>
                  <a:lnTo>
                    <a:pt x="117600" y="78139"/>
                  </a:lnTo>
                  <a:lnTo>
                    <a:pt x="116400" y="75348"/>
                  </a:lnTo>
                  <a:lnTo>
                    <a:pt x="118800" y="74651"/>
                  </a:lnTo>
                  <a:lnTo>
                    <a:pt x="105600" y="697"/>
                  </a:lnTo>
                  <a:lnTo>
                    <a:pt x="105600" y="0"/>
                  </a:lnTo>
                  <a:lnTo>
                    <a:pt x="32400" y="2790"/>
                  </a:lnTo>
                  <a:lnTo>
                    <a:pt x="32400" y="3488"/>
                  </a:lnTo>
                  <a:lnTo>
                    <a:pt x="24000" y="6279"/>
                  </a:lnTo>
                  <a:lnTo>
                    <a:pt x="19200" y="8372"/>
                  </a:lnTo>
                  <a:lnTo>
                    <a:pt x="15600" y="9069"/>
                  </a:lnTo>
                  <a:lnTo>
                    <a:pt x="9600" y="8372"/>
                  </a:lnTo>
                  <a:lnTo>
                    <a:pt x="13200" y="71860"/>
                  </a:lnTo>
                  <a:lnTo>
                    <a:pt x="12000" y="73953"/>
                  </a:lnTo>
                  <a:lnTo>
                    <a:pt x="12000" y="76046"/>
                  </a:lnTo>
                  <a:lnTo>
                    <a:pt x="12000" y="78837"/>
                  </a:lnTo>
                  <a:lnTo>
                    <a:pt x="13200" y="81627"/>
                  </a:lnTo>
                  <a:lnTo>
                    <a:pt x="18000" y="86511"/>
                  </a:lnTo>
                  <a:lnTo>
                    <a:pt x="19200" y="90697"/>
                  </a:lnTo>
                  <a:lnTo>
                    <a:pt x="19200" y="93488"/>
                  </a:lnTo>
                  <a:lnTo>
                    <a:pt x="15600" y="94883"/>
                  </a:lnTo>
                  <a:lnTo>
                    <a:pt x="13200" y="97674"/>
                  </a:lnTo>
                  <a:lnTo>
                    <a:pt x="12000" y="101162"/>
                  </a:lnTo>
                  <a:lnTo>
                    <a:pt x="9600" y="102558"/>
                  </a:lnTo>
                  <a:lnTo>
                    <a:pt x="6000" y="104651"/>
                  </a:lnTo>
                  <a:lnTo>
                    <a:pt x="4800" y="108837"/>
                  </a:lnTo>
                  <a:lnTo>
                    <a:pt x="2400" y="109534"/>
                  </a:lnTo>
                  <a:lnTo>
                    <a:pt x="0" y="112325"/>
                  </a:lnTo>
                  <a:lnTo>
                    <a:pt x="0" y="116511"/>
                  </a:lnTo>
                  <a:lnTo>
                    <a:pt x="1200" y="119302"/>
                  </a:lnTo>
                  <a:lnTo>
                    <a:pt x="2400" y="120000"/>
                  </a:lnTo>
                  <a:lnTo>
                    <a:pt x="2400" y="120000"/>
                  </a:lnTo>
                  <a:lnTo>
                    <a:pt x="6000" y="120000"/>
                  </a:lnTo>
                  <a:close/>
                </a:path>
              </a:pathLst>
            </a:custGeom>
            <a:solidFill>
              <a:srgbClr val="D8D8D8"/>
            </a:solidFill>
            <a:ln w="9525" cap="flat" cmpd="sng">
              <a:solidFill>
                <a:srgbClr val="FFFFFF"/>
              </a:solidFill>
              <a:prstDash val="solid"/>
              <a:miter lim="8000"/>
              <a:headEnd type="none" w="sm" len="sm"/>
              <a:tailEnd type="none" w="sm" len="sm"/>
            </a:ln>
          </p:spPr>
          <p:txBody>
            <a:bodyPr spcFirstLastPara="1" wrap="square" lIns="62850" tIns="31400" rIns="62850" bIns="31400" anchor="t" anchorCtr="0">
              <a:noAutofit/>
            </a:bodyPr>
            <a:lstStyle/>
            <a:p>
              <a:pPr marL="0" marR="0" lvl="0" indent="0" algn="l" rtl="0">
                <a:spcBef>
                  <a:spcPts val="0"/>
                </a:spcBef>
                <a:spcAft>
                  <a:spcPts val="0"/>
                </a:spcAft>
                <a:buNone/>
              </a:pPr>
              <a:endParaRPr sz="2500">
                <a:solidFill>
                  <a:srgbClr val="7F7F7F"/>
                </a:solidFill>
                <a:latin typeface="Calibri"/>
                <a:ea typeface="Calibri"/>
                <a:cs typeface="Calibri"/>
                <a:sym typeface="Calibri"/>
              </a:endParaRPr>
            </a:p>
          </p:txBody>
        </p:sp>
        <p:sp>
          <p:nvSpPr>
            <p:cNvPr id="201" name="Google Shape;201;p19"/>
            <p:cNvSpPr/>
            <p:nvPr/>
          </p:nvSpPr>
          <p:spPr>
            <a:xfrm>
              <a:off x="6929028" y="2282866"/>
              <a:ext cx="217500" cy="381000"/>
            </a:xfrm>
            <a:custGeom>
              <a:avLst/>
              <a:gdLst/>
              <a:ahLst/>
              <a:cxnLst/>
              <a:rect l="l" t="t" r="r" b="b"/>
              <a:pathLst>
                <a:path w="120000" h="120000" extrusionOk="0">
                  <a:moveTo>
                    <a:pt x="80000" y="115752"/>
                  </a:moveTo>
                  <a:lnTo>
                    <a:pt x="81860" y="115221"/>
                  </a:lnTo>
                  <a:lnTo>
                    <a:pt x="85581" y="116283"/>
                  </a:lnTo>
                  <a:lnTo>
                    <a:pt x="89302" y="117876"/>
                  </a:lnTo>
                  <a:lnTo>
                    <a:pt x="92093" y="117876"/>
                  </a:lnTo>
                  <a:lnTo>
                    <a:pt x="94883" y="117876"/>
                  </a:lnTo>
                  <a:lnTo>
                    <a:pt x="96744" y="117345"/>
                  </a:lnTo>
                  <a:lnTo>
                    <a:pt x="94883" y="114690"/>
                  </a:lnTo>
                  <a:lnTo>
                    <a:pt x="94883" y="112035"/>
                  </a:lnTo>
                  <a:lnTo>
                    <a:pt x="97674" y="110973"/>
                  </a:lnTo>
                  <a:lnTo>
                    <a:pt x="103255" y="109911"/>
                  </a:lnTo>
                  <a:lnTo>
                    <a:pt x="105116" y="109380"/>
                  </a:lnTo>
                  <a:lnTo>
                    <a:pt x="104186" y="107787"/>
                  </a:lnTo>
                  <a:lnTo>
                    <a:pt x="104186" y="106194"/>
                  </a:lnTo>
                  <a:lnTo>
                    <a:pt x="104186" y="105663"/>
                  </a:lnTo>
                  <a:lnTo>
                    <a:pt x="104186" y="103539"/>
                  </a:lnTo>
                  <a:lnTo>
                    <a:pt x="106976" y="103008"/>
                  </a:lnTo>
                  <a:lnTo>
                    <a:pt x="106976" y="103008"/>
                  </a:lnTo>
                  <a:lnTo>
                    <a:pt x="106046" y="102477"/>
                  </a:lnTo>
                  <a:lnTo>
                    <a:pt x="105116" y="100353"/>
                  </a:lnTo>
                  <a:lnTo>
                    <a:pt x="105116" y="97168"/>
                  </a:lnTo>
                  <a:lnTo>
                    <a:pt x="106976" y="95044"/>
                  </a:lnTo>
                  <a:lnTo>
                    <a:pt x="108837" y="94513"/>
                  </a:lnTo>
                  <a:lnTo>
                    <a:pt x="109767" y="91327"/>
                  </a:lnTo>
                  <a:lnTo>
                    <a:pt x="112558" y="89734"/>
                  </a:lnTo>
                  <a:lnTo>
                    <a:pt x="114418" y="88672"/>
                  </a:lnTo>
                  <a:lnTo>
                    <a:pt x="115348" y="86017"/>
                  </a:lnTo>
                  <a:lnTo>
                    <a:pt x="117209" y="83893"/>
                  </a:lnTo>
                  <a:lnTo>
                    <a:pt x="120000" y="82831"/>
                  </a:lnTo>
                  <a:lnTo>
                    <a:pt x="120000" y="80707"/>
                  </a:lnTo>
                  <a:lnTo>
                    <a:pt x="119069" y="77522"/>
                  </a:lnTo>
                  <a:lnTo>
                    <a:pt x="115348" y="73805"/>
                  </a:lnTo>
                  <a:lnTo>
                    <a:pt x="114418" y="71681"/>
                  </a:lnTo>
                  <a:lnTo>
                    <a:pt x="114418" y="69557"/>
                  </a:lnTo>
                  <a:lnTo>
                    <a:pt x="114418" y="67964"/>
                  </a:lnTo>
                  <a:lnTo>
                    <a:pt x="115348" y="66371"/>
                  </a:lnTo>
                  <a:lnTo>
                    <a:pt x="112558" y="18053"/>
                  </a:lnTo>
                  <a:lnTo>
                    <a:pt x="113488" y="18053"/>
                  </a:lnTo>
                  <a:lnTo>
                    <a:pt x="109767" y="16460"/>
                  </a:lnTo>
                  <a:lnTo>
                    <a:pt x="107906" y="13805"/>
                  </a:lnTo>
                  <a:lnTo>
                    <a:pt x="106046" y="12212"/>
                  </a:lnTo>
                  <a:lnTo>
                    <a:pt x="105116" y="9026"/>
                  </a:lnTo>
                  <a:lnTo>
                    <a:pt x="101395" y="6902"/>
                  </a:lnTo>
                  <a:lnTo>
                    <a:pt x="99534" y="1592"/>
                  </a:lnTo>
                  <a:lnTo>
                    <a:pt x="99534" y="0"/>
                  </a:lnTo>
                  <a:lnTo>
                    <a:pt x="22325" y="2654"/>
                  </a:lnTo>
                  <a:lnTo>
                    <a:pt x="20465" y="1592"/>
                  </a:lnTo>
                  <a:lnTo>
                    <a:pt x="20465" y="1592"/>
                  </a:lnTo>
                  <a:lnTo>
                    <a:pt x="19534" y="3185"/>
                  </a:lnTo>
                  <a:lnTo>
                    <a:pt x="19534" y="4247"/>
                  </a:lnTo>
                  <a:lnTo>
                    <a:pt x="22325" y="5840"/>
                  </a:lnTo>
                  <a:lnTo>
                    <a:pt x="26046" y="7433"/>
                  </a:lnTo>
                  <a:lnTo>
                    <a:pt x="30697" y="9557"/>
                  </a:lnTo>
                  <a:lnTo>
                    <a:pt x="35348" y="12212"/>
                  </a:lnTo>
                  <a:lnTo>
                    <a:pt x="35348" y="13805"/>
                  </a:lnTo>
                  <a:lnTo>
                    <a:pt x="33488" y="16991"/>
                  </a:lnTo>
                  <a:lnTo>
                    <a:pt x="31627" y="18584"/>
                  </a:lnTo>
                  <a:lnTo>
                    <a:pt x="28837" y="22831"/>
                  </a:lnTo>
                  <a:lnTo>
                    <a:pt x="26976" y="23893"/>
                  </a:lnTo>
                  <a:lnTo>
                    <a:pt x="25116" y="24955"/>
                  </a:lnTo>
                  <a:lnTo>
                    <a:pt x="19534" y="26548"/>
                  </a:lnTo>
                  <a:lnTo>
                    <a:pt x="13953" y="26548"/>
                  </a:lnTo>
                  <a:lnTo>
                    <a:pt x="11162" y="27079"/>
                  </a:lnTo>
                  <a:lnTo>
                    <a:pt x="11162" y="29203"/>
                  </a:lnTo>
                  <a:lnTo>
                    <a:pt x="11162" y="30796"/>
                  </a:lnTo>
                  <a:lnTo>
                    <a:pt x="13953" y="34513"/>
                  </a:lnTo>
                  <a:lnTo>
                    <a:pt x="15813" y="35575"/>
                  </a:lnTo>
                  <a:lnTo>
                    <a:pt x="12093" y="37168"/>
                  </a:lnTo>
                  <a:lnTo>
                    <a:pt x="12093" y="40884"/>
                  </a:lnTo>
                  <a:lnTo>
                    <a:pt x="10232" y="40884"/>
                  </a:lnTo>
                  <a:lnTo>
                    <a:pt x="7441" y="42477"/>
                  </a:lnTo>
                  <a:lnTo>
                    <a:pt x="1860" y="45663"/>
                  </a:lnTo>
                  <a:lnTo>
                    <a:pt x="2790" y="48849"/>
                  </a:lnTo>
                  <a:lnTo>
                    <a:pt x="0" y="50442"/>
                  </a:lnTo>
                  <a:lnTo>
                    <a:pt x="0" y="55221"/>
                  </a:lnTo>
                  <a:lnTo>
                    <a:pt x="0" y="60000"/>
                  </a:lnTo>
                  <a:lnTo>
                    <a:pt x="5581" y="65309"/>
                  </a:lnTo>
                  <a:lnTo>
                    <a:pt x="19534" y="72212"/>
                  </a:lnTo>
                  <a:lnTo>
                    <a:pt x="23255" y="75398"/>
                  </a:lnTo>
                  <a:lnTo>
                    <a:pt x="23255" y="79646"/>
                  </a:lnTo>
                  <a:lnTo>
                    <a:pt x="27906" y="81769"/>
                  </a:lnTo>
                  <a:lnTo>
                    <a:pt x="28837" y="80176"/>
                  </a:lnTo>
                  <a:lnTo>
                    <a:pt x="31627" y="79646"/>
                  </a:lnTo>
                  <a:lnTo>
                    <a:pt x="36279" y="79646"/>
                  </a:lnTo>
                  <a:lnTo>
                    <a:pt x="39069" y="81238"/>
                  </a:lnTo>
                  <a:lnTo>
                    <a:pt x="41860" y="82831"/>
                  </a:lnTo>
                  <a:lnTo>
                    <a:pt x="39069" y="86017"/>
                  </a:lnTo>
                  <a:lnTo>
                    <a:pt x="38139" y="88672"/>
                  </a:lnTo>
                  <a:lnTo>
                    <a:pt x="38139" y="90265"/>
                  </a:lnTo>
                  <a:lnTo>
                    <a:pt x="36279" y="92920"/>
                  </a:lnTo>
                  <a:lnTo>
                    <a:pt x="36279" y="95575"/>
                  </a:lnTo>
                  <a:lnTo>
                    <a:pt x="40930" y="98230"/>
                  </a:lnTo>
                  <a:lnTo>
                    <a:pt x="47441" y="100884"/>
                  </a:lnTo>
                  <a:lnTo>
                    <a:pt x="49302" y="100353"/>
                  </a:lnTo>
                  <a:lnTo>
                    <a:pt x="59534" y="104070"/>
                  </a:lnTo>
                  <a:lnTo>
                    <a:pt x="63255" y="106194"/>
                  </a:lnTo>
                  <a:lnTo>
                    <a:pt x="66046" y="110973"/>
                  </a:lnTo>
                  <a:lnTo>
                    <a:pt x="65116" y="113628"/>
                  </a:lnTo>
                  <a:lnTo>
                    <a:pt x="64186" y="115221"/>
                  </a:lnTo>
                  <a:lnTo>
                    <a:pt x="68837" y="117876"/>
                  </a:lnTo>
                  <a:lnTo>
                    <a:pt x="68837" y="120000"/>
                  </a:lnTo>
                  <a:lnTo>
                    <a:pt x="70697" y="117876"/>
                  </a:lnTo>
                  <a:lnTo>
                    <a:pt x="74418" y="117876"/>
                  </a:lnTo>
                  <a:lnTo>
                    <a:pt x="77209" y="117345"/>
                  </a:lnTo>
                  <a:lnTo>
                    <a:pt x="80000" y="115752"/>
                  </a:lnTo>
                  <a:close/>
                </a:path>
              </a:pathLst>
            </a:custGeom>
            <a:solidFill>
              <a:srgbClr val="D8D8D8"/>
            </a:solidFill>
            <a:ln w="9525" cap="flat" cmpd="sng">
              <a:solidFill>
                <a:srgbClr val="FFFFFF"/>
              </a:solidFill>
              <a:prstDash val="solid"/>
              <a:miter lim="8000"/>
              <a:headEnd type="none" w="sm" len="sm"/>
              <a:tailEnd type="none" w="sm" len="sm"/>
            </a:ln>
          </p:spPr>
          <p:txBody>
            <a:bodyPr spcFirstLastPara="1" wrap="square" lIns="62850" tIns="31400" rIns="62850" bIns="31400" anchor="t" anchorCtr="0">
              <a:noAutofit/>
            </a:bodyPr>
            <a:lstStyle/>
            <a:p>
              <a:pPr marL="0" marR="0" lvl="0" indent="0" algn="l" rtl="0">
                <a:spcBef>
                  <a:spcPts val="0"/>
                </a:spcBef>
                <a:spcAft>
                  <a:spcPts val="0"/>
                </a:spcAft>
                <a:buNone/>
              </a:pPr>
              <a:endParaRPr sz="2500">
                <a:solidFill>
                  <a:srgbClr val="7F7F7F"/>
                </a:solidFill>
                <a:latin typeface="Calibri"/>
                <a:ea typeface="Calibri"/>
                <a:cs typeface="Calibri"/>
                <a:sym typeface="Calibri"/>
              </a:endParaRPr>
            </a:p>
          </p:txBody>
        </p:sp>
        <p:sp>
          <p:nvSpPr>
            <p:cNvPr id="202" name="Google Shape;202;p19"/>
            <p:cNvSpPr/>
            <p:nvPr/>
          </p:nvSpPr>
          <p:spPr>
            <a:xfrm>
              <a:off x="6662570" y="2198543"/>
              <a:ext cx="330600" cy="242700"/>
            </a:xfrm>
            <a:custGeom>
              <a:avLst/>
              <a:gdLst/>
              <a:ahLst/>
              <a:cxnLst/>
              <a:rect l="l" t="t" r="r" b="b"/>
              <a:pathLst>
                <a:path w="120000" h="120000" extrusionOk="0">
                  <a:moveTo>
                    <a:pt x="98181" y="113647"/>
                  </a:moveTo>
                  <a:cubicBezTo>
                    <a:pt x="101818" y="108705"/>
                    <a:pt x="101818" y="108705"/>
                    <a:pt x="101818" y="108705"/>
                  </a:cubicBezTo>
                  <a:cubicBezTo>
                    <a:pt x="103376" y="105882"/>
                    <a:pt x="103376" y="105882"/>
                    <a:pt x="103376" y="105882"/>
                  </a:cubicBezTo>
                  <a:cubicBezTo>
                    <a:pt x="104415" y="105882"/>
                    <a:pt x="104415" y="105882"/>
                    <a:pt x="104415" y="105882"/>
                  </a:cubicBezTo>
                  <a:cubicBezTo>
                    <a:pt x="104935" y="100235"/>
                    <a:pt x="104935" y="100235"/>
                    <a:pt x="104935" y="100235"/>
                  </a:cubicBezTo>
                  <a:cubicBezTo>
                    <a:pt x="107012" y="98117"/>
                    <a:pt x="107012" y="98117"/>
                    <a:pt x="107012" y="98117"/>
                  </a:cubicBezTo>
                  <a:cubicBezTo>
                    <a:pt x="105974" y="96000"/>
                    <a:pt x="105974" y="96000"/>
                    <a:pt x="105974" y="96000"/>
                  </a:cubicBezTo>
                  <a:cubicBezTo>
                    <a:pt x="103896" y="90352"/>
                    <a:pt x="103896" y="90352"/>
                    <a:pt x="103896" y="90352"/>
                  </a:cubicBezTo>
                  <a:cubicBezTo>
                    <a:pt x="103896" y="87529"/>
                    <a:pt x="103896" y="87529"/>
                    <a:pt x="103896" y="87529"/>
                  </a:cubicBezTo>
                  <a:cubicBezTo>
                    <a:pt x="103896" y="84705"/>
                    <a:pt x="103896" y="84705"/>
                    <a:pt x="103896" y="84705"/>
                  </a:cubicBezTo>
                  <a:cubicBezTo>
                    <a:pt x="105974" y="83294"/>
                    <a:pt x="105974" y="83294"/>
                    <a:pt x="105974" y="83294"/>
                  </a:cubicBezTo>
                  <a:cubicBezTo>
                    <a:pt x="109610" y="83294"/>
                    <a:pt x="109610" y="83294"/>
                    <a:pt x="109610" y="83294"/>
                  </a:cubicBezTo>
                  <a:cubicBezTo>
                    <a:pt x="113246" y="81176"/>
                    <a:pt x="113246" y="81176"/>
                    <a:pt x="113246" y="81176"/>
                  </a:cubicBezTo>
                  <a:cubicBezTo>
                    <a:pt x="114285" y="79764"/>
                    <a:pt x="114285" y="79764"/>
                    <a:pt x="114285" y="79764"/>
                  </a:cubicBezTo>
                  <a:cubicBezTo>
                    <a:pt x="115844" y="77647"/>
                    <a:pt x="115844" y="77647"/>
                    <a:pt x="115844" y="77647"/>
                  </a:cubicBezTo>
                  <a:cubicBezTo>
                    <a:pt x="117402" y="71294"/>
                    <a:pt x="117402" y="71294"/>
                    <a:pt x="117402" y="71294"/>
                  </a:cubicBezTo>
                  <a:cubicBezTo>
                    <a:pt x="118961" y="68470"/>
                    <a:pt x="118961" y="68470"/>
                    <a:pt x="118961" y="68470"/>
                  </a:cubicBezTo>
                  <a:cubicBezTo>
                    <a:pt x="119999" y="63529"/>
                    <a:pt x="119999" y="63529"/>
                    <a:pt x="119999" y="63529"/>
                  </a:cubicBezTo>
                  <a:cubicBezTo>
                    <a:pt x="119999" y="61411"/>
                    <a:pt x="119999" y="61411"/>
                    <a:pt x="119999" y="61411"/>
                  </a:cubicBezTo>
                  <a:cubicBezTo>
                    <a:pt x="116883" y="57176"/>
                    <a:pt x="116883" y="57176"/>
                    <a:pt x="116883" y="57176"/>
                  </a:cubicBezTo>
                  <a:cubicBezTo>
                    <a:pt x="113766" y="53647"/>
                    <a:pt x="113766" y="53647"/>
                    <a:pt x="113766" y="53647"/>
                  </a:cubicBezTo>
                  <a:cubicBezTo>
                    <a:pt x="111688" y="50823"/>
                    <a:pt x="111688" y="50823"/>
                    <a:pt x="111688" y="50823"/>
                  </a:cubicBezTo>
                  <a:cubicBezTo>
                    <a:pt x="109610" y="48705"/>
                    <a:pt x="109610" y="48705"/>
                    <a:pt x="109610" y="48705"/>
                  </a:cubicBezTo>
                  <a:cubicBezTo>
                    <a:pt x="109610" y="46588"/>
                    <a:pt x="109610" y="46588"/>
                    <a:pt x="109610" y="46588"/>
                  </a:cubicBezTo>
                  <a:cubicBezTo>
                    <a:pt x="110129" y="44470"/>
                    <a:pt x="110129" y="44470"/>
                    <a:pt x="110129" y="44470"/>
                  </a:cubicBezTo>
                  <a:cubicBezTo>
                    <a:pt x="111168" y="45882"/>
                    <a:pt x="111168" y="45882"/>
                    <a:pt x="111168" y="45882"/>
                  </a:cubicBezTo>
                  <a:cubicBezTo>
                    <a:pt x="109610" y="43058"/>
                    <a:pt x="109610" y="43058"/>
                    <a:pt x="109610" y="43058"/>
                  </a:cubicBezTo>
                  <a:cubicBezTo>
                    <a:pt x="109610" y="43058"/>
                    <a:pt x="107532" y="41647"/>
                    <a:pt x="107012" y="41647"/>
                  </a:cubicBezTo>
                  <a:cubicBezTo>
                    <a:pt x="106493" y="41647"/>
                    <a:pt x="104415" y="38823"/>
                    <a:pt x="104415" y="38823"/>
                  </a:cubicBezTo>
                  <a:cubicBezTo>
                    <a:pt x="101818" y="38823"/>
                    <a:pt x="101818" y="38823"/>
                    <a:pt x="101818" y="38823"/>
                  </a:cubicBezTo>
                  <a:cubicBezTo>
                    <a:pt x="101818" y="35294"/>
                    <a:pt x="101818" y="35294"/>
                    <a:pt x="101818" y="35294"/>
                  </a:cubicBezTo>
                  <a:cubicBezTo>
                    <a:pt x="100779" y="31764"/>
                    <a:pt x="100779" y="31764"/>
                    <a:pt x="100779" y="31764"/>
                  </a:cubicBezTo>
                  <a:cubicBezTo>
                    <a:pt x="100779" y="27529"/>
                    <a:pt x="100779" y="27529"/>
                    <a:pt x="100779" y="27529"/>
                  </a:cubicBezTo>
                  <a:cubicBezTo>
                    <a:pt x="100779" y="24705"/>
                    <a:pt x="100779" y="24705"/>
                    <a:pt x="100779" y="24705"/>
                  </a:cubicBezTo>
                  <a:cubicBezTo>
                    <a:pt x="100779" y="19764"/>
                    <a:pt x="100779" y="19764"/>
                    <a:pt x="100779" y="19764"/>
                  </a:cubicBezTo>
                  <a:cubicBezTo>
                    <a:pt x="99740" y="17647"/>
                    <a:pt x="99740" y="17647"/>
                    <a:pt x="99740" y="17647"/>
                  </a:cubicBezTo>
                  <a:cubicBezTo>
                    <a:pt x="98181" y="12705"/>
                    <a:pt x="98181" y="12705"/>
                    <a:pt x="98181" y="12705"/>
                  </a:cubicBezTo>
                  <a:cubicBezTo>
                    <a:pt x="3636" y="15529"/>
                    <a:pt x="3636" y="15529"/>
                    <a:pt x="3636" y="15529"/>
                  </a:cubicBezTo>
                  <a:cubicBezTo>
                    <a:pt x="4155" y="0"/>
                    <a:pt x="4155" y="0"/>
                    <a:pt x="4155" y="0"/>
                  </a:cubicBezTo>
                  <a:cubicBezTo>
                    <a:pt x="4155" y="0"/>
                    <a:pt x="4155" y="0"/>
                    <a:pt x="4155" y="0"/>
                  </a:cubicBezTo>
                  <a:cubicBezTo>
                    <a:pt x="3636" y="16235"/>
                    <a:pt x="3636" y="16235"/>
                    <a:pt x="3636" y="16235"/>
                  </a:cubicBezTo>
                  <a:cubicBezTo>
                    <a:pt x="2077" y="16235"/>
                    <a:pt x="2077" y="16235"/>
                    <a:pt x="2077" y="16235"/>
                  </a:cubicBezTo>
                  <a:cubicBezTo>
                    <a:pt x="2077" y="18352"/>
                    <a:pt x="2077" y="18352"/>
                    <a:pt x="2077" y="18352"/>
                  </a:cubicBezTo>
                  <a:cubicBezTo>
                    <a:pt x="1558" y="21882"/>
                    <a:pt x="1558" y="21882"/>
                    <a:pt x="1558" y="21882"/>
                  </a:cubicBezTo>
                  <a:cubicBezTo>
                    <a:pt x="2597" y="22588"/>
                    <a:pt x="2597" y="22588"/>
                    <a:pt x="2597" y="22588"/>
                  </a:cubicBezTo>
                  <a:cubicBezTo>
                    <a:pt x="3636" y="26117"/>
                    <a:pt x="3636" y="26117"/>
                    <a:pt x="3636" y="26117"/>
                  </a:cubicBezTo>
                  <a:cubicBezTo>
                    <a:pt x="3636" y="28941"/>
                    <a:pt x="3636" y="28941"/>
                    <a:pt x="3636" y="28941"/>
                  </a:cubicBezTo>
                  <a:cubicBezTo>
                    <a:pt x="2597" y="29647"/>
                    <a:pt x="2597" y="29647"/>
                    <a:pt x="2597" y="29647"/>
                  </a:cubicBezTo>
                  <a:cubicBezTo>
                    <a:pt x="2077" y="31764"/>
                    <a:pt x="2077" y="31764"/>
                    <a:pt x="2077" y="31764"/>
                  </a:cubicBezTo>
                  <a:cubicBezTo>
                    <a:pt x="2077" y="36705"/>
                    <a:pt x="2077" y="36705"/>
                    <a:pt x="2077" y="36705"/>
                  </a:cubicBezTo>
                  <a:cubicBezTo>
                    <a:pt x="519" y="37411"/>
                    <a:pt x="519" y="37411"/>
                    <a:pt x="519" y="37411"/>
                  </a:cubicBezTo>
                  <a:cubicBezTo>
                    <a:pt x="0" y="39529"/>
                    <a:pt x="0" y="39529"/>
                    <a:pt x="0" y="39529"/>
                  </a:cubicBezTo>
                  <a:cubicBezTo>
                    <a:pt x="0" y="41647"/>
                    <a:pt x="0" y="41647"/>
                    <a:pt x="0" y="41647"/>
                  </a:cubicBezTo>
                  <a:cubicBezTo>
                    <a:pt x="2077" y="43764"/>
                    <a:pt x="2077" y="43764"/>
                    <a:pt x="2077" y="43764"/>
                  </a:cubicBezTo>
                  <a:cubicBezTo>
                    <a:pt x="2077" y="46588"/>
                    <a:pt x="2077" y="46588"/>
                    <a:pt x="2077" y="46588"/>
                  </a:cubicBezTo>
                  <a:cubicBezTo>
                    <a:pt x="2077" y="48705"/>
                    <a:pt x="2077" y="48705"/>
                    <a:pt x="2077" y="48705"/>
                  </a:cubicBezTo>
                  <a:cubicBezTo>
                    <a:pt x="1558" y="47294"/>
                    <a:pt x="1558" y="47294"/>
                    <a:pt x="1558" y="47294"/>
                  </a:cubicBezTo>
                  <a:cubicBezTo>
                    <a:pt x="3116" y="50117"/>
                    <a:pt x="3116" y="50117"/>
                    <a:pt x="3116" y="50117"/>
                  </a:cubicBezTo>
                  <a:cubicBezTo>
                    <a:pt x="4675" y="56470"/>
                    <a:pt x="4675" y="56470"/>
                    <a:pt x="4675" y="56470"/>
                  </a:cubicBezTo>
                  <a:cubicBezTo>
                    <a:pt x="6233" y="60000"/>
                    <a:pt x="6233" y="60000"/>
                    <a:pt x="6233" y="60000"/>
                  </a:cubicBezTo>
                  <a:cubicBezTo>
                    <a:pt x="7272" y="64235"/>
                    <a:pt x="7272" y="64235"/>
                    <a:pt x="7272" y="64235"/>
                  </a:cubicBezTo>
                  <a:cubicBezTo>
                    <a:pt x="8311" y="67764"/>
                    <a:pt x="8311" y="67764"/>
                    <a:pt x="8311" y="67764"/>
                  </a:cubicBezTo>
                  <a:cubicBezTo>
                    <a:pt x="9350" y="69882"/>
                    <a:pt x="9350" y="69882"/>
                    <a:pt x="9350" y="69882"/>
                  </a:cubicBezTo>
                  <a:cubicBezTo>
                    <a:pt x="9870" y="72000"/>
                    <a:pt x="9870" y="72000"/>
                    <a:pt x="9870" y="72000"/>
                  </a:cubicBezTo>
                  <a:cubicBezTo>
                    <a:pt x="10389" y="72705"/>
                    <a:pt x="10389" y="72705"/>
                    <a:pt x="10389" y="72705"/>
                  </a:cubicBezTo>
                  <a:cubicBezTo>
                    <a:pt x="10389" y="73411"/>
                    <a:pt x="10389" y="73411"/>
                    <a:pt x="10389" y="73411"/>
                  </a:cubicBezTo>
                  <a:cubicBezTo>
                    <a:pt x="8831" y="74117"/>
                    <a:pt x="8831" y="74117"/>
                    <a:pt x="8831" y="74117"/>
                  </a:cubicBezTo>
                  <a:cubicBezTo>
                    <a:pt x="9350" y="76941"/>
                    <a:pt x="9350" y="76941"/>
                    <a:pt x="9350" y="76941"/>
                  </a:cubicBezTo>
                  <a:cubicBezTo>
                    <a:pt x="9870" y="80470"/>
                    <a:pt x="9870" y="80470"/>
                    <a:pt x="9870" y="80470"/>
                  </a:cubicBezTo>
                  <a:cubicBezTo>
                    <a:pt x="10389" y="81882"/>
                    <a:pt x="10389" y="81882"/>
                    <a:pt x="10389" y="81882"/>
                  </a:cubicBezTo>
                  <a:cubicBezTo>
                    <a:pt x="11428" y="81882"/>
                    <a:pt x="11428" y="81882"/>
                    <a:pt x="11428" y="81882"/>
                  </a:cubicBezTo>
                  <a:cubicBezTo>
                    <a:pt x="12467" y="83294"/>
                    <a:pt x="12467" y="83294"/>
                    <a:pt x="12467" y="83294"/>
                  </a:cubicBezTo>
                  <a:cubicBezTo>
                    <a:pt x="13506" y="88235"/>
                    <a:pt x="13506" y="88235"/>
                    <a:pt x="13506" y="88235"/>
                  </a:cubicBezTo>
                  <a:cubicBezTo>
                    <a:pt x="13506" y="95294"/>
                    <a:pt x="13506" y="95294"/>
                    <a:pt x="13506" y="95294"/>
                  </a:cubicBezTo>
                  <a:cubicBezTo>
                    <a:pt x="12987" y="98117"/>
                    <a:pt x="12987" y="98117"/>
                    <a:pt x="12987" y="98117"/>
                  </a:cubicBezTo>
                  <a:cubicBezTo>
                    <a:pt x="14025" y="100235"/>
                    <a:pt x="14025" y="100235"/>
                    <a:pt x="14025" y="100235"/>
                  </a:cubicBezTo>
                  <a:cubicBezTo>
                    <a:pt x="14545" y="101647"/>
                    <a:pt x="14545" y="101647"/>
                    <a:pt x="14545" y="101647"/>
                  </a:cubicBezTo>
                  <a:cubicBezTo>
                    <a:pt x="14545" y="108705"/>
                    <a:pt x="14545" y="108705"/>
                    <a:pt x="14545" y="108705"/>
                  </a:cubicBezTo>
                  <a:cubicBezTo>
                    <a:pt x="15584" y="113647"/>
                    <a:pt x="15584" y="113647"/>
                    <a:pt x="15584" y="113647"/>
                  </a:cubicBezTo>
                  <a:cubicBezTo>
                    <a:pt x="15584" y="114352"/>
                    <a:pt x="15584" y="114352"/>
                    <a:pt x="15584" y="114352"/>
                  </a:cubicBezTo>
                  <a:cubicBezTo>
                    <a:pt x="91428" y="112941"/>
                    <a:pt x="91428" y="112941"/>
                    <a:pt x="91428" y="112941"/>
                  </a:cubicBezTo>
                  <a:cubicBezTo>
                    <a:pt x="97662" y="120000"/>
                    <a:pt x="97662" y="120000"/>
                    <a:pt x="97662" y="120000"/>
                  </a:cubicBezTo>
                  <a:cubicBezTo>
                    <a:pt x="98701" y="118588"/>
                    <a:pt x="98701" y="118588"/>
                    <a:pt x="98701" y="118588"/>
                  </a:cubicBezTo>
                  <a:lnTo>
                    <a:pt x="98181" y="113647"/>
                  </a:lnTo>
                  <a:close/>
                </a:path>
              </a:pathLst>
            </a:custGeom>
            <a:solidFill>
              <a:srgbClr val="BFBFBF"/>
            </a:solidFill>
            <a:ln w="9525" cap="flat" cmpd="sng">
              <a:solidFill>
                <a:srgbClr val="FFFFFF"/>
              </a:solidFill>
              <a:prstDash val="solid"/>
              <a:miter lim="8000"/>
              <a:headEnd type="none" w="sm" len="sm"/>
              <a:tailEnd type="none" w="sm" len="sm"/>
            </a:ln>
          </p:spPr>
          <p:txBody>
            <a:bodyPr spcFirstLastPara="1" wrap="square" lIns="62850" tIns="31400" rIns="62850" bIns="31400" anchor="t" anchorCtr="0">
              <a:noAutofit/>
            </a:bodyPr>
            <a:lstStyle/>
            <a:p>
              <a:pPr marL="0" marR="0" lvl="0" indent="0" algn="l" rtl="0">
                <a:spcBef>
                  <a:spcPts val="0"/>
                </a:spcBef>
                <a:spcAft>
                  <a:spcPts val="0"/>
                </a:spcAft>
                <a:buNone/>
              </a:pPr>
              <a:endParaRPr sz="2500">
                <a:solidFill>
                  <a:srgbClr val="7F7F7F"/>
                </a:solidFill>
                <a:latin typeface="Calibri"/>
                <a:ea typeface="Calibri"/>
                <a:cs typeface="Calibri"/>
                <a:sym typeface="Calibri"/>
              </a:endParaRPr>
            </a:p>
          </p:txBody>
        </p:sp>
        <p:sp>
          <p:nvSpPr>
            <p:cNvPr id="203" name="Google Shape;203;p19"/>
            <p:cNvSpPr/>
            <p:nvPr/>
          </p:nvSpPr>
          <p:spPr>
            <a:xfrm>
              <a:off x="5157992" y="3013096"/>
              <a:ext cx="735600" cy="571800"/>
            </a:xfrm>
            <a:custGeom>
              <a:avLst/>
              <a:gdLst/>
              <a:ahLst/>
              <a:cxnLst/>
              <a:rect l="l" t="t" r="r" b="b"/>
              <a:pathLst>
                <a:path w="120000" h="120000" extrusionOk="0">
                  <a:moveTo>
                    <a:pt x="47091" y="96637"/>
                  </a:moveTo>
                  <a:lnTo>
                    <a:pt x="47916" y="97699"/>
                  </a:lnTo>
                  <a:lnTo>
                    <a:pt x="49567" y="99115"/>
                  </a:lnTo>
                  <a:lnTo>
                    <a:pt x="48466" y="99469"/>
                  </a:lnTo>
                  <a:lnTo>
                    <a:pt x="47916" y="99469"/>
                  </a:lnTo>
                  <a:lnTo>
                    <a:pt x="46816" y="100531"/>
                  </a:lnTo>
                  <a:lnTo>
                    <a:pt x="46816" y="100884"/>
                  </a:lnTo>
                  <a:lnTo>
                    <a:pt x="46816" y="101946"/>
                  </a:lnTo>
                  <a:lnTo>
                    <a:pt x="47366" y="101946"/>
                  </a:lnTo>
                  <a:lnTo>
                    <a:pt x="48466" y="103716"/>
                  </a:lnTo>
                  <a:lnTo>
                    <a:pt x="48466" y="104424"/>
                  </a:lnTo>
                  <a:lnTo>
                    <a:pt x="47641" y="104778"/>
                  </a:lnTo>
                  <a:lnTo>
                    <a:pt x="47091" y="104778"/>
                  </a:lnTo>
                  <a:lnTo>
                    <a:pt x="46540" y="105132"/>
                  </a:lnTo>
                  <a:lnTo>
                    <a:pt x="46265" y="105132"/>
                  </a:lnTo>
                  <a:lnTo>
                    <a:pt x="45440" y="105840"/>
                  </a:lnTo>
                  <a:lnTo>
                    <a:pt x="45440" y="106902"/>
                  </a:lnTo>
                  <a:lnTo>
                    <a:pt x="45440" y="107256"/>
                  </a:lnTo>
                  <a:lnTo>
                    <a:pt x="44890" y="108318"/>
                  </a:lnTo>
                  <a:lnTo>
                    <a:pt x="44064" y="106548"/>
                  </a:lnTo>
                  <a:lnTo>
                    <a:pt x="44064" y="106902"/>
                  </a:lnTo>
                  <a:lnTo>
                    <a:pt x="43789" y="107610"/>
                  </a:lnTo>
                  <a:lnTo>
                    <a:pt x="42964" y="108672"/>
                  </a:lnTo>
                  <a:lnTo>
                    <a:pt x="42413" y="110088"/>
                  </a:lnTo>
                  <a:lnTo>
                    <a:pt x="42413" y="110442"/>
                  </a:lnTo>
                  <a:lnTo>
                    <a:pt x="42413" y="111858"/>
                  </a:lnTo>
                  <a:lnTo>
                    <a:pt x="39937" y="111858"/>
                  </a:lnTo>
                  <a:lnTo>
                    <a:pt x="41863" y="111150"/>
                  </a:lnTo>
                  <a:lnTo>
                    <a:pt x="42138" y="110442"/>
                  </a:lnTo>
                  <a:lnTo>
                    <a:pt x="42413" y="109734"/>
                  </a:lnTo>
                  <a:lnTo>
                    <a:pt x="42138" y="108672"/>
                  </a:lnTo>
                  <a:lnTo>
                    <a:pt x="41588" y="108318"/>
                  </a:lnTo>
                  <a:lnTo>
                    <a:pt x="41313" y="108318"/>
                  </a:lnTo>
                  <a:lnTo>
                    <a:pt x="40763" y="107610"/>
                  </a:lnTo>
                  <a:lnTo>
                    <a:pt x="40763" y="107256"/>
                  </a:lnTo>
                  <a:lnTo>
                    <a:pt x="40488" y="105132"/>
                  </a:lnTo>
                  <a:lnTo>
                    <a:pt x="41038" y="104424"/>
                  </a:lnTo>
                  <a:lnTo>
                    <a:pt x="41313" y="103716"/>
                  </a:lnTo>
                  <a:lnTo>
                    <a:pt x="42138" y="103008"/>
                  </a:lnTo>
                  <a:lnTo>
                    <a:pt x="42413" y="103362"/>
                  </a:lnTo>
                  <a:lnTo>
                    <a:pt x="43239" y="104424"/>
                  </a:lnTo>
                  <a:lnTo>
                    <a:pt x="43789" y="105840"/>
                  </a:lnTo>
                  <a:lnTo>
                    <a:pt x="43789" y="104424"/>
                  </a:lnTo>
                  <a:lnTo>
                    <a:pt x="43514" y="103008"/>
                  </a:lnTo>
                  <a:lnTo>
                    <a:pt x="42964" y="101946"/>
                  </a:lnTo>
                  <a:lnTo>
                    <a:pt x="43789" y="101592"/>
                  </a:lnTo>
                  <a:lnTo>
                    <a:pt x="44890" y="102300"/>
                  </a:lnTo>
                  <a:lnTo>
                    <a:pt x="45440" y="102300"/>
                  </a:lnTo>
                  <a:lnTo>
                    <a:pt x="45440" y="101592"/>
                  </a:lnTo>
                  <a:lnTo>
                    <a:pt x="45440" y="101238"/>
                  </a:lnTo>
                  <a:lnTo>
                    <a:pt x="45440" y="100531"/>
                  </a:lnTo>
                  <a:lnTo>
                    <a:pt x="45440" y="99469"/>
                  </a:lnTo>
                  <a:lnTo>
                    <a:pt x="45165" y="98761"/>
                  </a:lnTo>
                  <a:lnTo>
                    <a:pt x="46265" y="97699"/>
                  </a:lnTo>
                  <a:close/>
                  <a:moveTo>
                    <a:pt x="8573" y="75044"/>
                  </a:moveTo>
                  <a:lnTo>
                    <a:pt x="9123" y="75044"/>
                  </a:lnTo>
                  <a:lnTo>
                    <a:pt x="9948" y="77168"/>
                  </a:lnTo>
                  <a:lnTo>
                    <a:pt x="9948" y="78230"/>
                  </a:lnTo>
                  <a:lnTo>
                    <a:pt x="9398" y="79291"/>
                  </a:lnTo>
                  <a:lnTo>
                    <a:pt x="8848" y="79291"/>
                  </a:lnTo>
                  <a:lnTo>
                    <a:pt x="8022" y="79291"/>
                  </a:lnTo>
                  <a:lnTo>
                    <a:pt x="6922" y="78230"/>
                  </a:lnTo>
                  <a:lnTo>
                    <a:pt x="5546" y="76814"/>
                  </a:lnTo>
                  <a:lnTo>
                    <a:pt x="6922" y="75752"/>
                  </a:lnTo>
                  <a:lnTo>
                    <a:pt x="7747" y="75752"/>
                  </a:lnTo>
                  <a:close/>
                  <a:moveTo>
                    <a:pt x="692" y="44955"/>
                  </a:moveTo>
                  <a:cubicBezTo>
                    <a:pt x="692" y="44955"/>
                    <a:pt x="692" y="44955"/>
                    <a:pt x="922" y="46162"/>
                  </a:cubicBezTo>
                  <a:cubicBezTo>
                    <a:pt x="922" y="46162"/>
                    <a:pt x="922" y="46162"/>
                    <a:pt x="1384" y="46765"/>
                  </a:cubicBezTo>
                  <a:cubicBezTo>
                    <a:pt x="1384" y="46765"/>
                    <a:pt x="1384" y="46765"/>
                    <a:pt x="2538" y="47066"/>
                  </a:cubicBezTo>
                  <a:cubicBezTo>
                    <a:pt x="2538" y="47066"/>
                    <a:pt x="2538" y="47066"/>
                    <a:pt x="3691" y="47066"/>
                  </a:cubicBezTo>
                  <a:cubicBezTo>
                    <a:pt x="3691" y="47066"/>
                    <a:pt x="3691" y="47066"/>
                    <a:pt x="4384" y="47669"/>
                  </a:cubicBezTo>
                  <a:cubicBezTo>
                    <a:pt x="4384" y="47669"/>
                    <a:pt x="4384" y="47669"/>
                    <a:pt x="4384" y="48574"/>
                  </a:cubicBezTo>
                  <a:cubicBezTo>
                    <a:pt x="4384" y="48574"/>
                    <a:pt x="4384" y="48574"/>
                    <a:pt x="4845" y="49177"/>
                  </a:cubicBezTo>
                  <a:cubicBezTo>
                    <a:pt x="4845" y="49177"/>
                    <a:pt x="4845" y="49177"/>
                    <a:pt x="5768" y="50383"/>
                  </a:cubicBezTo>
                  <a:cubicBezTo>
                    <a:pt x="5768" y="50383"/>
                    <a:pt x="5768" y="50383"/>
                    <a:pt x="6922" y="52494"/>
                  </a:cubicBezTo>
                  <a:cubicBezTo>
                    <a:pt x="6922" y="52494"/>
                    <a:pt x="6922" y="52494"/>
                    <a:pt x="6230" y="52494"/>
                  </a:cubicBezTo>
                  <a:cubicBezTo>
                    <a:pt x="6230" y="52494"/>
                    <a:pt x="6230" y="52494"/>
                    <a:pt x="4845" y="52494"/>
                  </a:cubicBezTo>
                  <a:lnTo>
                    <a:pt x="4614" y="53097"/>
                  </a:lnTo>
                  <a:cubicBezTo>
                    <a:pt x="4614" y="53097"/>
                    <a:pt x="4614" y="53097"/>
                    <a:pt x="3691" y="51891"/>
                  </a:cubicBezTo>
                  <a:cubicBezTo>
                    <a:pt x="3691" y="51891"/>
                    <a:pt x="3691" y="51891"/>
                    <a:pt x="3230" y="50082"/>
                  </a:cubicBezTo>
                  <a:cubicBezTo>
                    <a:pt x="3230" y="50082"/>
                    <a:pt x="3230" y="50082"/>
                    <a:pt x="2999" y="49479"/>
                  </a:cubicBezTo>
                  <a:cubicBezTo>
                    <a:pt x="2999" y="49479"/>
                    <a:pt x="2999" y="49479"/>
                    <a:pt x="2538" y="48875"/>
                  </a:cubicBezTo>
                  <a:cubicBezTo>
                    <a:pt x="2538" y="48875"/>
                    <a:pt x="2538" y="48875"/>
                    <a:pt x="2307" y="48875"/>
                  </a:cubicBezTo>
                  <a:cubicBezTo>
                    <a:pt x="2307" y="48875"/>
                    <a:pt x="2307" y="48875"/>
                    <a:pt x="2076" y="48875"/>
                  </a:cubicBezTo>
                  <a:cubicBezTo>
                    <a:pt x="2076" y="48875"/>
                    <a:pt x="1615" y="48875"/>
                    <a:pt x="1615" y="48875"/>
                  </a:cubicBezTo>
                  <a:cubicBezTo>
                    <a:pt x="1384" y="48574"/>
                    <a:pt x="1384" y="48875"/>
                    <a:pt x="1384" y="48875"/>
                  </a:cubicBezTo>
                  <a:cubicBezTo>
                    <a:pt x="1384" y="48875"/>
                    <a:pt x="1384" y="48875"/>
                    <a:pt x="692" y="48875"/>
                  </a:cubicBezTo>
                  <a:cubicBezTo>
                    <a:pt x="-230" y="48574"/>
                    <a:pt x="461" y="48574"/>
                    <a:pt x="461" y="48574"/>
                  </a:cubicBezTo>
                  <a:cubicBezTo>
                    <a:pt x="230" y="48272"/>
                    <a:pt x="230" y="48272"/>
                    <a:pt x="230" y="47971"/>
                  </a:cubicBezTo>
                  <a:cubicBezTo>
                    <a:pt x="230" y="47971"/>
                    <a:pt x="0" y="47368"/>
                    <a:pt x="0" y="47066"/>
                  </a:cubicBezTo>
                  <a:cubicBezTo>
                    <a:pt x="0" y="47066"/>
                    <a:pt x="0" y="46162"/>
                    <a:pt x="0" y="46162"/>
                  </a:cubicBezTo>
                  <a:cubicBezTo>
                    <a:pt x="0" y="46162"/>
                    <a:pt x="0" y="46162"/>
                    <a:pt x="692" y="44955"/>
                  </a:cubicBezTo>
                  <a:close/>
                  <a:moveTo>
                    <a:pt x="43147" y="0"/>
                  </a:moveTo>
                  <a:cubicBezTo>
                    <a:pt x="43147" y="0"/>
                    <a:pt x="43147" y="0"/>
                    <a:pt x="44079" y="1197"/>
                  </a:cubicBezTo>
                  <a:cubicBezTo>
                    <a:pt x="44079" y="1197"/>
                    <a:pt x="44079" y="1197"/>
                    <a:pt x="44545" y="2094"/>
                  </a:cubicBezTo>
                  <a:cubicBezTo>
                    <a:pt x="44545" y="2094"/>
                    <a:pt x="44545" y="2094"/>
                    <a:pt x="44079" y="2094"/>
                  </a:cubicBezTo>
                  <a:cubicBezTo>
                    <a:pt x="44079" y="2094"/>
                    <a:pt x="44079" y="2094"/>
                    <a:pt x="44079" y="2992"/>
                  </a:cubicBezTo>
                  <a:cubicBezTo>
                    <a:pt x="44079" y="2992"/>
                    <a:pt x="44079" y="2992"/>
                    <a:pt x="44777" y="3591"/>
                  </a:cubicBezTo>
                  <a:cubicBezTo>
                    <a:pt x="44777" y="3591"/>
                    <a:pt x="44777" y="3591"/>
                    <a:pt x="45709" y="3591"/>
                  </a:cubicBezTo>
                  <a:cubicBezTo>
                    <a:pt x="45709" y="3591"/>
                    <a:pt x="45709" y="3591"/>
                    <a:pt x="45709" y="2693"/>
                  </a:cubicBezTo>
                  <a:cubicBezTo>
                    <a:pt x="45709" y="2693"/>
                    <a:pt x="45709" y="2693"/>
                    <a:pt x="46175" y="2094"/>
                  </a:cubicBezTo>
                  <a:cubicBezTo>
                    <a:pt x="46175" y="2094"/>
                    <a:pt x="46175" y="2094"/>
                    <a:pt x="46640" y="2693"/>
                  </a:cubicBezTo>
                  <a:cubicBezTo>
                    <a:pt x="46640" y="2693"/>
                    <a:pt x="46640" y="2693"/>
                    <a:pt x="47339" y="3890"/>
                  </a:cubicBezTo>
                  <a:cubicBezTo>
                    <a:pt x="47339" y="3890"/>
                    <a:pt x="47339" y="3890"/>
                    <a:pt x="48736" y="3591"/>
                  </a:cubicBezTo>
                  <a:cubicBezTo>
                    <a:pt x="48736" y="3591"/>
                    <a:pt x="48736" y="3591"/>
                    <a:pt x="50600" y="4189"/>
                  </a:cubicBezTo>
                  <a:cubicBezTo>
                    <a:pt x="50600" y="4189"/>
                    <a:pt x="50600" y="4189"/>
                    <a:pt x="50600" y="5087"/>
                  </a:cubicBezTo>
                  <a:cubicBezTo>
                    <a:pt x="50600" y="5087"/>
                    <a:pt x="50600" y="5087"/>
                    <a:pt x="51065" y="6284"/>
                  </a:cubicBezTo>
                  <a:cubicBezTo>
                    <a:pt x="51065" y="6284"/>
                    <a:pt x="51065" y="6284"/>
                    <a:pt x="52230" y="7481"/>
                  </a:cubicBezTo>
                  <a:cubicBezTo>
                    <a:pt x="52230" y="7481"/>
                    <a:pt x="52230" y="7481"/>
                    <a:pt x="54791" y="7481"/>
                  </a:cubicBezTo>
                  <a:cubicBezTo>
                    <a:pt x="54791" y="7481"/>
                    <a:pt x="54791" y="7481"/>
                    <a:pt x="55490" y="7481"/>
                  </a:cubicBezTo>
                  <a:cubicBezTo>
                    <a:pt x="55490" y="7481"/>
                    <a:pt x="55490" y="7481"/>
                    <a:pt x="56189" y="6882"/>
                  </a:cubicBezTo>
                  <a:cubicBezTo>
                    <a:pt x="56189" y="6882"/>
                    <a:pt x="56189" y="6882"/>
                    <a:pt x="57120" y="6882"/>
                  </a:cubicBezTo>
                  <a:cubicBezTo>
                    <a:pt x="57120" y="6882"/>
                    <a:pt x="57120" y="6882"/>
                    <a:pt x="58285" y="7780"/>
                  </a:cubicBezTo>
                  <a:cubicBezTo>
                    <a:pt x="58285" y="7780"/>
                    <a:pt x="58285" y="7780"/>
                    <a:pt x="58518" y="8678"/>
                  </a:cubicBezTo>
                  <a:cubicBezTo>
                    <a:pt x="58518" y="8678"/>
                    <a:pt x="58518" y="8678"/>
                    <a:pt x="58518" y="9575"/>
                  </a:cubicBezTo>
                  <a:cubicBezTo>
                    <a:pt x="58518" y="9575"/>
                    <a:pt x="58518" y="9575"/>
                    <a:pt x="58518" y="9725"/>
                  </a:cubicBezTo>
                  <a:lnTo>
                    <a:pt x="58518" y="10174"/>
                  </a:lnTo>
                  <a:cubicBezTo>
                    <a:pt x="58518" y="10174"/>
                    <a:pt x="58518" y="10174"/>
                    <a:pt x="59682" y="9276"/>
                  </a:cubicBezTo>
                  <a:cubicBezTo>
                    <a:pt x="59682" y="9276"/>
                    <a:pt x="59682" y="9276"/>
                    <a:pt x="61079" y="8678"/>
                  </a:cubicBezTo>
                  <a:cubicBezTo>
                    <a:pt x="61079" y="8678"/>
                    <a:pt x="61079" y="8678"/>
                    <a:pt x="62011" y="8678"/>
                  </a:cubicBezTo>
                  <a:cubicBezTo>
                    <a:pt x="62011" y="8678"/>
                    <a:pt x="62011" y="8678"/>
                    <a:pt x="63874" y="9575"/>
                  </a:cubicBezTo>
                  <a:cubicBezTo>
                    <a:pt x="63874" y="9575"/>
                    <a:pt x="63874" y="9575"/>
                    <a:pt x="65504" y="10174"/>
                  </a:cubicBezTo>
                  <a:cubicBezTo>
                    <a:pt x="65504" y="10174"/>
                    <a:pt x="65504" y="10174"/>
                    <a:pt x="67367" y="9575"/>
                  </a:cubicBezTo>
                  <a:cubicBezTo>
                    <a:pt x="67367" y="9575"/>
                    <a:pt x="67367" y="9575"/>
                    <a:pt x="68299" y="8678"/>
                  </a:cubicBezTo>
                  <a:cubicBezTo>
                    <a:pt x="68299" y="8678"/>
                    <a:pt x="68299" y="8678"/>
                    <a:pt x="69230" y="8678"/>
                  </a:cubicBezTo>
                  <a:cubicBezTo>
                    <a:pt x="69230" y="8678"/>
                    <a:pt x="69230" y="8678"/>
                    <a:pt x="69696" y="8678"/>
                  </a:cubicBezTo>
                  <a:cubicBezTo>
                    <a:pt x="69696" y="8678"/>
                    <a:pt x="69696" y="8678"/>
                    <a:pt x="70861" y="10174"/>
                  </a:cubicBezTo>
                  <a:cubicBezTo>
                    <a:pt x="70861" y="10174"/>
                    <a:pt x="70861" y="10174"/>
                    <a:pt x="72025" y="11371"/>
                  </a:cubicBezTo>
                  <a:cubicBezTo>
                    <a:pt x="72025" y="11371"/>
                    <a:pt x="72025" y="11371"/>
                    <a:pt x="74121" y="11670"/>
                  </a:cubicBezTo>
                  <a:lnTo>
                    <a:pt x="75053" y="22144"/>
                  </a:lnTo>
                  <a:cubicBezTo>
                    <a:pt x="75053" y="22144"/>
                    <a:pt x="75053" y="22144"/>
                    <a:pt x="77847" y="48478"/>
                  </a:cubicBezTo>
                  <a:cubicBezTo>
                    <a:pt x="77847" y="48478"/>
                    <a:pt x="77847" y="48478"/>
                    <a:pt x="81108" y="80199"/>
                  </a:cubicBezTo>
                  <a:cubicBezTo>
                    <a:pt x="81108" y="80199"/>
                    <a:pt x="81108" y="80199"/>
                    <a:pt x="81806" y="81995"/>
                  </a:cubicBezTo>
                  <a:cubicBezTo>
                    <a:pt x="81806" y="81995"/>
                    <a:pt x="81806" y="81995"/>
                    <a:pt x="84135" y="81995"/>
                  </a:cubicBezTo>
                  <a:cubicBezTo>
                    <a:pt x="84135" y="81995"/>
                    <a:pt x="84135" y="81995"/>
                    <a:pt x="84601" y="80199"/>
                  </a:cubicBezTo>
                  <a:cubicBezTo>
                    <a:pt x="84601" y="80199"/>
                    <a:pt x="84601" y="80199"/>
                    <a:pt x="86464" y="80199"/>
                  </a:cubicBezTo>
                  <a:cubicBezTo>
                    <a:pt x="86464" y="80199"/>
                    <a:pt x="86464" y="80199"/>
                    <a:pt x="86464" y="81097"/>
                  </a:cubicBezTo>
                  <a:cubicBezTo>
                    <a:pt x="86464" y="81097"/>
                    <a:pt x="86464" y="81097"/>
                    <a:pt x="87163" y="82294"/>
                  </a:cubicBezTo>
                  <a:cubicBezTo>
                    <a:pt x="87163" y="82294"/>
                    <a:pt x="87163" y="82294"/>
                    <a:pt x="90190" y="84987"/>
                  </a:cubicBezTo>
                  <a:cubicBezTo>
                    <a:pt x="90190" y="84987"/>
                    <a:pt x="90190" y="84987"/>
                    <a:pt x="92752" y="88578"/>
                  </a:cubicBezTo>
                  <a:cubicBezTo>
                    <a:pt x="92752" y="88578"/>
                    <a:pt x="92752" y="88578"/>
                    <a:pt x="94149" y="87082"/>
                  </a:cubicBezTo>
                  <a:cubicBezTo>
                    <a:pt x="94149" y="87082"/>
                    <a:pt x="94149" y="87082"/>
                    <a:pt x="95081" y="84089"/>
                  </a:cubicBezTo>
                  <a:cubicBezTo>
                    <a:pt x="95081" y="84089"/>
                    <a:pt x="95081" y="84089"/>
                    <a:pt x="96245" y="82593"/>
                  </a:cubicBezTo>
                  <a:cubicBezTo>
                    <a:pt x="96245" y="82593"/>
                    <a:pt x="96245" y="82593"/>
                    <a:pt x="97410" y="81695"/>
                  </a:cubicBezTo>
                  <a:cubicBezTo>
                    <a:pt x="97410" y="81695"/>
                    <a:pt x="97410" y="81695"/>
                    <a:pt x="99506" y="82892"/>
                  </a:cubicBezTo>
                  <a:cubicBezTo>
                    <a:pt x="99506" y="82892"/>
                    <a:pt x="99506" y="82892"/>
                    <a:pt x="102067" y="85286"/>
                  </a:cubicBezTo>
                  <a:cubicBezTo>
                    <a:pt x="102067" y="85286"/>
                    <a:pt x="102067" y="85286"/>
                    <a:pt x="104629" y="88578"/>
                  </a:cubicBezTo>
                  <a:cubicBezTo>
                    <a:pt x="104629" y="88578"/>
                    <a:pt x="104629" y="88578"/>
                    <a:pt x="106492" y="91271"/>
                  </a:cubicBezTo>
                  <a:cubicBezTo>
                    <a:pt x="106492" y="91271"/>
                    <a:pt x="106492" y="91271"/>
                    <a:pt x="110218" y="96059"/>
                  </a:cubicBezTo>
                  <a:cubicBezTo>
                    <a:pt x="110218" y="96059"/>
                    <a:pt x="110218" y="96059"/>
                    <a:pt x="112547" y="100249"/>
                  </a:cubicBezTo>
                  <a:cubicBezTo>
                    <a:pt x="112547" y="100249"/>
                    <a:pt x="112547" y="100249"/>
                    <a:pt x="113944" y="100548"/>
                  </a:cubicBezTo>
                  <a:cubicBezTo>
                    <a:pt x="113944" y="100548"/>
                    <a:pt x="113944" y="100548"/>
                    <a:pt x="115575" y="100847"/>
                  </a:cubicBezTo>
                  <a:cubicBezTo>
                    <a:pt x="115575" y="100847"/>
                    <a:pt x="115575" y="100847"/>
                    <a:pt x="118369" y="102044"/>
                  </a:cubicBezTo>
                  <a:cubicBezTo>
                    <a:pt x="118369" y="102044"/>
                    <a:pt x="118369" y="102044"/>
                    <a:pt x="119534" y="102942"/>
                  </a:cubicBezTo>
                  <a:cubicBezTo>
                    <a:pt x="119534" y="102942"/>
                    <a:pt x="119534" y="102942"/>
                    <a:pt x="119534" y="104139"/>
                  </a:cubicBezTo>
                  <a:cubicBezTo>
                    <a:pt x="119534" y="104139"/>
                    <a:pt x="119534" y="104139"/>
                    <a:pt x="120000" y="106833"/>
                  </a:cubicBezTo>
                  <a:cubicBezTo>
                    <a:pt x="120000" y="106833"/>
                    <a:pt x="120000" y="106833"/>
                    <a:pt x="120000" y="108029"/>
                  </a:cubicBezTo>
                  <a:cubicBezTo>
                    <a:pt x="120000" y="108029"/>
                    <a:pt x="120000" y="108029"/>
                    <a:pt x="120000" y="109226"/>
                  </a:cubicBezTo>
                  <a:cubicBezTo>
                    <a:pt x="120000" y="109226"/>
                    <a:pt x="120000" y="109226"/>
                    <a:pt x="120000" y="111920"/>
                  </a:cubicBezTo>
                  <a:cubicBezTo>
                    <a:pt x="120000" y="111920"/>
                    <a:pt x="120000" y="111920"/>
                    <a:pt x="119068" y="112817"/>
                  </a:cubicBezTo>
                  <a:cubicBezTo>
                    <a:pt x="119068" y="112817"/>
                    <a:pt x="119068" y="112817"/>
                    <a:pt x="118369" y="111620"/>
                  </a:cubicBezTo>
                  <a:cubicBezTo>
                    <a:pt x="118369" y="111620"/>
                    <a:pt x="118369" y="111620"/>
                    <a:pt x="117671" y="110124"/>
                  </a:cubicBezTo>
                  <a:cubicBezTo>
                    <a:pt x="117671" y="110124"/>
                    <a:pt x="117671" y="110124"/>
                    <a:pt x="116972" y="110723"/>
                  </a:cubicBezTo>
                  <a:cubicBezTo>
                    <a:pt x="116972" y="110723"/>
                    <a:pt x="116972" y="110723"/>
                    <a:pt x="117671" y="112219"/>
                  </a:cubicBezTo>
                  <a:cubicBezTo>
                    <a:pt x="117671" y="112219"/>
                    <a:pt x="117671" y="112219"/>
                    <a:pt x="117205" y="112518"/>
                  </a:cubicBezTo>
                  <a:cubicBezTo>
                    <a:pt x="117205" y="112518"/>
                    <a:pt x="117205" y="112518"/>
                    <a:pt x="116506" y="111920"/>
                  </a:cubicBezTo>
                  <a:cubicBezTo>
                    <a:pt x="116506" y="111920"/>
                    <a:pt x="116506" y="111920"/>
                    <a:pt x="115109" y="111321"/>
                  </a:cubicBezTo>
                  <a:cubicBezTo>
                    <a:pt x="115109" y="111321"/>
                    <a:pt x="115109" y="111321"/>
                    <a:pt x="115109" y="110124"/>
                  </a:cubicBezTo>
                  <a:cubicBezTo>
                    <a:pt x="115109" y="110124"/>
                    <a:pt x="115109" y="110124"/>
                    <a:pt x="114643" y="108628"/>
                  </a:cubicBezTo>
                  <a:cubicBezTo>
                    <a:pt x="114643" y="108628"/>
                    <a:pt x="114643" y="108628"/>
                    <a:pt x="113944" y="108029"/>
                  </a:cubicBezTo>
                  <a:cubicBezTo>
                    <a:pt x="113944" y="108029"/>
                    <a:pt x="113944" y="108029"/>
                    <a:pt x="113479" y="106833"/>
                  </a:cubicBezTo>
                  <a:cubicBezTo>
                    <a:pt x="113479" y="106833"/>
                    <a:pt x="113479" y="106833"/>
                    <a:pt x="111616" y="105037"/>
                  </a:cubicBezTo>
                  <a:cubicBezTo>
                    <a:pt x="111616" y="105037"/>
                    <a:pt x="111616" y="105037"/>
                    <a:pt x="109985" y="105336"/>
                  </a:cubicBezTo>
                  <a:cubicBezTo>
                    <a:pt x="109985" y="105336"/>
                    <a:pt x="109985" y="105336"/>
                    <a:pt x="110451" y="106234"/>
                  </a:cubicBezTo>
                  <a:cubicBezTo>
                    <a:pt x="110451" y="106234"/>
                    <a:pt x="110451" y="106234"/>
                    <a:pt x="110917" y="106833"/>
                  </a:cubicBezTo>
                  <a:cubicBezTo>
                    <a:pt x="110917" y="106833"/>
                    <a:pt x="110917" y="106833"/>
                    <a:pt x="112547" y="108029"/>
                  </a:cubicBezTo>
                  <a:cubicBezTo>
                    <a:pt x="112547" y="108029"/>
                    <a:pt x="112547" y="108029"/>
                    <a:pt x="113479" y="109226"/>
                  </a:cubicBezTo>
                  <a:cubicBezTo>
                    <a:pt x="113479" y="109226"/>
                    <a:pt x="113479" y="109226"/>
                    <a:pt x="113479" y="110124"/>
                  </a:cubicBezTo>
                  <a:cubicBezTo>
                    <a:pt x="113479" y="110124"/>
                    <a:pt x="113479" y="110124"/>
                    <a:pt x="114177" y="111022"/>
                  </a:cubicBezTo>
                  <a:cubicBezTo>
                    <a:pt x="114177" y="111022"/>
                    <a:pt x="114177" y="111022"/>
                    <a:pt x="114643" y="111920"/>
                  </a:cubicBezTo>
                  <a:cubicBezTo>
                    <a:pt x="114643" y="111920"/>
                    <a:pt x="114643" y="111920"/>
                    <a:pt x="115109" y="114015"/>
                  </a:cubicBezTo>
                  <a:cubicBezTo>
                    <a:pt x="115109" y="114015"/>
                    <a:pt x="115109" y="114015"/>
                    <a:pt x="115109" y="114613"/>
                  </a:cubicBezTo>
                  <a:cubicBezTo>
                    <a:pt x="115109" y="114613"/>
                    <a:pt x="115109" y="114613"/>
                    <a:pt x="114410" y="114912"/>
                  </a:cubicBezTo>
                  <a:cubicBezTo>
                    <a:pt x="114410" y="114912"/>
                    <a:pt x="114410" y="114912"/>
                    <a:pt x="113944" y="113416"/>
                  </a:cubicBezTo>
                  <a:cubicBezTo>
                    <a:pt x="113944" y="113416"/>
                    <a:pt x="113944" y="113416"/>
                    <a:pt x="113944" y="114912"/>
                  </a:cubicBezTo>
                  <a:cubicBezTo>
                    <a:pt x="113944" y="114912"/>
                    <a:pt x="113944" y="114912"/>
                    <a:pt x="113479" y="116109"/>
                  </a:cubicBezTo>
                  <a:cubicBezTo>
                    <a:pt x="113479" y="116109"/>
                    <a:pt x="113479" y="116109"/>
                    <a:pt x="112780" y="115810"/>
                  </a:cubicBezTo>
                  <a:cubicBezTo>
                    <a:pt x="112780" y="115810"/>
                    <a:pt x="112780" y="115810"/>
                    <a:pt x="111616" y="114314"/>
                  </a:cubicBezTo>
                  <a:cubicBezTo>
                    <a:pt x="111616" y="114314"/>
                    <a:pt x="111616" y="114314"/>
                    <a:pt x="110451" y="112518"/>
                  </a:cubicBezTo>
                  <a:cubicBezTo>
                    <a:pt x="110451" y="112518"/>
                    <a:pt x="110451" y="112518"/>
                    <a:pt x="109520" y="113117"/>
                  </a:cubicBezTo>
                  <a:cubicBezTo>
                    <a:pt x="109520" y="113117"/>
                    <a:pt x="109520" y="113117"/>
                    <a:pt x="108821" y="113117"/>
                  </a:cubicBezTo>
                  <a:cubicBezTo>
                    <a:pt x="108821" y="113117"/>
                    <a:pt x="108821" y="113117"/>
                    <a:pt x="109287" y="111321"/>
                  </a:cubicBezTo>
                  <a:cubicBezTo>
                    <a:pt x="109287" y="111321"/>
                    <a:pt x="109287" y="111321"/>
                    <a:pt x="110451" y="111022"/>
                  </a:cubicBezTo>
                  <a:cubicBezTo>
                    <a:pt x="110451" y="111022"/>
                    <a:pt x="110451" y="111022"/>
                    <a:pt x="109985" y="109226"/>
                  </a:cubicBezTo>
                  <a:cubicBezTo>
                    <a:pt x="109985" y="109226"/>
                    <a:pt x="109985" y="109226"/>
                    <a:pt x="108588" y="110124"/>
                  </a:cubicBezTo>
                  <a:cubicBezTo>
                    <a:pt x="108588" y="110124"/>
                    <a:pt x="108588" y="110124"/>
                    <a:pt x="109054" y="108329"/>
                  </a:cubicBezTo>
                  <a:cubicBezTo>
                    <a:pt x="109054" y="108329"/>
                    <a:pt x="109054" y="108329"/>
                    <a:pt x="108355" y="107132"/>
                  </a:cubicBezTo>
                  <a:cubicBezTo>
                    <a:pt x="108355" y="107132"/>
                    <a:pt x="108355" y="107132"/>
                    <a:pt x="108122" y="106234"/>
                  </a:cubicBezTo>
                  <a:cubicBezTo>
                    <a:pt x="108122" y="106234"/>
                    <a:pt x="108122" y="106234"/>
                    <a:pt x="108122" y="105336"/>
                  </a:cubicBezTo>
                  <a:cubicBezTo>
                    <a:pt x="108122" y="105336"/>
                    <a:pt x="108122" y="105336"/>
                    <a:pt x="109054" y="103541"/>
                  </a:cubicBezTo>
                  <a:cubicBezTo>
                    <a:pt x="109054" y="103541"/>
                    <a:pt x="109054" y="103541"/>
                    <a:pt x="107889" y="103541"/>
                  </a:cubicBezTo>
                  <a:cubicBezTo>
                    <a:pt x="107889" y="103541"/>
                    <a:pt x="107889" y="103541"/>
                    <a:pt x="107424" y="104139"/>
                  </a:cubicBezTo>
                  <a:cubicBezTo>
                    <a:pt x="107424" y="104139"/>
                    <a:pt x="107424" y="104139"/>
                    <a:pt x="107424" y="104738"/>
                  </a:cubicBezTo>
                  <a:cubicBezTo>
                    <a:pt x="107424" y="104738"/>
                    <a:pt x="107424" y="104738"/>
                    <a:pt x="107424" y="106533"/>
                  </a:cubicBezTo>
                  <a:cubicBezTo>
                    <a:pt x="107424" y="106533"/>
                    <a:pt x="107424" y="106533"/>
                    <a:pt x="106725" y="107132"/>
                  </a:cubicBezTo>
                  <a:cubicBezTo>
                    <a:pt x="106725" y="107132"/>
                    <a:pt x="106725" y="107132"/>
                    <a:pt x="106259" y="107730"/>
                  </a:cubicBezTo>
                  <a:cubicBezTo>
                    <a:pt x="106259" y="107730"/>
                    <a:pt x="106259" y="107132"/>
                    <a:pt x="106259" y="106833"/>
                  </a:cubicBezTo>
                  <a:cubicBezTo>
                    <a:pt x="106259" y="106533"/>
                    <a:pt x="106026" y="105635"/>
                    <a:pt x="106026" y="105635"/>
                  </a:cubicBezTo>
                  <a:cubicBezTo>
                    <a:pt x="106026" y="105635"/>
                    <a:pt x="105794" y="104738"/>
                    <a:pt x="105794" y="104139"/>
                  </a:cubicBezTo>
                  <a:cubicBezTo>
                    <a:pt x="105794" y="103840"/>
                    <a:pt x="105561" y="103241"/>
                    <a:pt x="105561" y="103241"/>
                  </a:cubicBezTo>
                  <a:cubicBezTo>
                    <a:pt x="105561" y="103241"/>
                    <a:pt x="105328" y="102643"/>
                    <a:pt x="105328" y="102344"/>
                  </a:cubicBezTo>
                  <a:cubicBezTo>
                    <a:pt x="105328" y="101745"/>
                    <a:pt x="105328" y="101446"/>
                    <a:pt x="105328" y="101446"/>
                  </a:cubicBezTo>
                  <a:cubicBezTo>
                    <a:pt x="105328" y="101446"/>
                    <a:pt x="105561" y="100847"/>
                    <a:pt x="106026" y="100847"/>
                  </a:cubicBezTo>
                  <a:cubicBezTo>
                    <a:pt x="106259" y="100548"/>
                    <a:pt x="106492" y="99950"/>
                    <a:pt x="106492" y="99950"/>
                  </a:cubicBezTo>
                  <a:cubicBezTo>
                    <a:pt x="106492" y="99950"/>
                    <a:pt x="106492" y="99950"/>
                    <a:pt x="107424" y="98753"/>
                  </a:cubicBezTo>
                  <a:cubicBezTo>
                    <a:pt x="107424" y="98753"/>
                    <a:pt x="107424" y="98753"/>
                    <a:pt x="106492" y="96658"/>
                  </a:cubicBezTo>
                  <a:cubicBezTo>
                    <a:pt x="106492" y="96658"/>
                    <a:pt x="106492" y="96658"/>
                    <a:pt x="106026" y="96957"/>
                  </a:cubicBezTo>
                  <a:cubicBezTo>
                    <a:pt x="106026" y="96957"/>
                    <a:pt x="106026" y="96957"/>
                    <a:pt x="105561" y="98453"/>
                  </a:cubicBezTo>
                  <a:cubicBezTo>
                    <a:pt x="105561" y="98453"/>
                    <a:pt x="105561" y="98453"/>
                    <a:pt x="104629" y="99950"/>
                  </a:cubicBezTo>
                  <a:cubicBezTo>
                    <a:pt x="104629" y="99950"/>
                    <a:pt x="104629" y="99950"/>
                    <a:pt x="103930" y="100548"/>
                  </a:cubicBezTo>
                  <a:cubicBezTo>
                    <a:pt x="103930" y="100548"/>
                    <a:pt x="103930" y="100548"/>
                    <a:pt x="103697" y="101147"/>
                  </a:cubicBezTo>
                  <a:cubicBezTo>
                    <a:pt x="103697" y="101147"/>
                    <a:pt x="103697" y="101147"/>
                    <a:pt x="104163" y="103541"/>
                  </a:cubicBezTo>
                  <a:cubicBezTo>
                    <a:pt x="104163" y="103541"/>
                    <a:pt x="104163" y="103541"/>
                    <a:pt x="105095" y="106833"/>
                  </a:cubicBezTo>
                  <a:cubicBezTo>
                    <a:pt x="105095" y="106833"/>
                    <a:pt x="105095" y="106833"/>
                    <a:pt x="104163" y="106533"/>
                  </a:cubicBezTo>
                  <a:cubicBezTo>
                    <a:pt x="104163" y="106533"/>
                    <a:pt x="104163" y="106533"/>
                    <a:pt x="102766" y="102942"/>
                  </a:cubicBezTo>
                  <a:cubicBezTo>
                    <a:pt x="102766" y="102942"/>
                    <a:pt x="102766" y="102942"/>
                    <a:pt x="101136" y="99950"/>
                  </a:cubicBezTo>
                  <a:cubicBezTo>
                    <a:pt x="101136" y="99950"/>
                    <a:pt x="101136" y="99950"/>
                    <a:pt x="100670" y="101745"/>
                  </a:cubicBezTo>
                  <a:cubicBezTo>
                    <a:pt x="100670" y="101745"/>
                    <a:pt x="100670" y="101745"/>
                    <a:pt x="100204" y="101446"/>
                  </a:cubicBezTo>
                  <a:cubicBezTo>
                    <a:pt x="100204" y="101446"/>
                    <a:pt x="100204" y="101446"/>
                    <a:pt x="99506" y="99351"/>
                  </a:cubicBezTo>
                  <a:cubicBezTo>
                    <a:pt x="99506" y="99351"/>
                    <a:pt x="99506" y="99351"/>
                    <a:pt x="98574" y="98453"/>
                  </a:cubicBezTo>
                  <a:cubicBezTo>
                    <a:pt x="98574" y="98453"/>
                    <a:pt x="98574" y="98453"/>
                    <a:pt x="96245" y="95162"/>
                  </a:cubicBezTo>
                  <a:cubicBezTo>
                    <a:pt x="96245" y="95162"/>
                    <a:pt x="96245" y="95162"/>
                    <a:pt x="96245" y="93067"/>
                  </a:cubicBezTo>
                  <a:cubicBezTo>
                    <a:pt x="96245" y="93067"/>
                    <a:pt x="96245" y="93067"/>
                    <a:pt x="95779" y="94264"/>
                  </a:cubicBezTo>
                  <a:cubicBezTo>
                    <a:pt x="95779" y="94264"/>
                    <a:pt x="95779" y="94264"/>
                    <a:pt x="94615" y="93665"/>
                  </a:cubicBezTo>
                  <a:cubicBezTo>
                    <a:pt x="94615" y="93665"/>
                    <a:pt x="94615" y="93665"/>
                    <a:pt x="92053" y="90673"/>
                  </a:cubicBezTo>
                  <a:cubicBezTo>
                    <a:pt x="92053" y="90673"/>
                    <a:pt x="92053" y="90673"/>
                    <a:pt x="90423" y="88279"/>
                  </a:cubicBezTo>
                  <a:cubicBezTo>
                    <a:pt x="90423" y="88279"/>
                    <a:pt x="90423" y="88279"/>
                    <a:pt x="89492" y="88578"/>
                  </a:cubicBezTo>
                  <a:cubicBezTo>
                    <a:pt x="89492" y="88578"/>
                    <a:pt x="89492" y="88578"/>
                    <a:pt x="87395" y="87980"/>
                  </a:cubicBezTo>
                  <a:cubicBezTo>
                    <a:pt x="87395" y="87980"/>
                    <a:pt x="87395" y="87980"/>
                    <a:pt x="85998" y="86184"/>
                  </a:cubicBezTo>
                  <a:cubicBezTo>
                    <a:pt x="85998" y="86184"/>
                    <a:pt x="85998" y="86184"/>
                    <a:pt x="85998" y="84089"/>
                  </a:cubicBezTo>
                  <a:cubicBezTo>
                    <a:pt x="85998" y="84089"/>
                    <a:pt x="85998" y="84089"/>
                    <a:pt x="85299" y="84688"/>
                  </a:cubicBezTo>
                  <a:cubicBezTo>
                    <a:pt x="85299" y="84688"/>
                    <a:pt x="85299" y="84688"/>
                    <a:pt x="82505" y="84688"/>
                  </a:cubicBezTo>
                  <a:cubicBezTo>
                    <a:pt x="82505" y="84688"/>
                    <a:pt x="82505" y="84688"/>
                    <a:pt x="81108" y="84389"/>
                  </a:cubicBezTo>
                  <a:cubicBezTo>
                    <a:pt x="81108" y="84389"/>
                    <a:pt x="81108" y="84389"/>
                    <a:pt x="79477" y="83790"/>
                  </a:cubicBezTo>
                  <a:cubicBezTo>
                    <a:pt x="79477" y="83790"/>
                    <a:pt x="79477" y="83790"/>
                    <a:pt x="76450" y="83491"/>
                  </a:cubicBezTo>
                  <a:cubicBezTo>
                    <a:pt x="76450" y="83491"/>
                    <a:pt x="76450" y="83491"/>
                    <a:pt x="73422" y="84389"/>
                  </a:cubicBezTo>
                  <a:cubicBezTo>
                    <a:pt x="73422" y="84389"/>
                    <a:pt x="73422" y="84389"/>
                    <a:pt x="71326" y="84987"/>
                  </a:cubicBezTo>
                  <a:cubicBezTo>
                    <a:pt x="71326" y="84987"/>
                    <a:pt x="71326" y="84987"/>
                    <a:pt x="71792" y="82593"/>
                  </a:cubicBezTo>
                  <a:cubicBezTo>
                    <a:pt x="71792" y="82593"/>
                    <a:pt x="71792" y="82593"/>
                    <a:pt x="71093" y="83191"/>
                  </a:cubicBezTo>
                  <a:cubicBezTo>
                    <a:pt x="71093" y="83191"/>
                    <a:pt x="71093" y="83191"/>
                    <a:pt x="69929" y="82294"/>
                  </a:cubicBezTo>
                  <a:cubicBezTo>
                    <a:pt x="69929" y="82294"/>
                    <a:pt x="69929" y="82294"/>
                    <a:pt x="68997" y="81695"/>
                  </a:cubicBezTo>
                  <a:cubicBezTo>
                    <a:pt x="68997" y="81695"/>
                    <a:pt x="68997" y="81695"/>
                    <a:pt x="68066" y="81695"/>
                  </a:cubicBezTo>
                  <a:cubicBezTo>
                    <a:pt x="68066" y="81695"/>
                    <a:pt x="68066" y="81695"/>
                    <a:pt x="67367" y="81695"/>
                  </a:cubicBezTo>
                  <a:cubicBezTo>
                    <a:pt x="67367" y="81695"/>
                    <a:pt x="67367" y="81695"/>
                    <a:pt x="66203" y="82593"/>
                  </a:cubicBezTo>
                  <a:cubicBezTo>
                    <a:pt x="66203" y="82593"/>
                    <a:pt x="66203" y="82593"/>
                    <a:pt x="65271" y="83191"/>
                  </a:cubicBezTo>
                  <a:cubicBezTo>
                    <a:pt x="65271" y="83191"/>
                    <a:pt x="65271" y="83191"/>
                    <a:pt x="64340" y="84688"/>
                  </a:cubicBezTo>
                  <a:cubicBezTo>
                    <a:pt x="64340" y="84688"/>
                    <a:pt x="64340" y="84688"/>
                    <a:pt x="63874" y="85286"/>
                  </a:cubicBezTo>
                  <a:cubicBezTo>
                    <a:pt x="63874" y="85286"/>
                    <a:pt x="63874" y="85286"/>
                    <a:pt x="62710" y="84987"/>
                  </a:cubicBezTo>
                  <a:cubicBezTo>
                    <a:pt x="62710" y="84987"/>
                    <a:pt x="62710" y="84987"/>
                    <a:pt x="63874" y="83790"/>
                  </a:cubicBezTo>
                  <a:cubicBezTo>
                    <a:pt x="63874" y="83790"/>
                    <a:pt x="63874" y="83790"/>
                    <a:pt x="65271" y="81995"/>
                  </a:cubicBezTo>
                  <a:cubicBezTo>
                    <a:pt x="65271" y="81995"/>
                    <a:pt x="65271" y="81995"/>
                    <a:pt x="66203" y="80798"/>
                  </a:cubicBezTo>
                  <a:cubicBezTo>
                    <a:pt x="66203" y="80798"/>
                    <a:pt x="66203" y="80798"/>
                    <a:pt x="66902" y="79600"/>
                  </a:cubicBezTo>
                  <a:cubicBezTo>
                    <a:pt x="66902" y="79600"/>
                    <a:pt x="66902" y="79600"/>
                    <a:pt x="66436" y="79600"/>
                  </a:cubicBezTo>
                  <a:cubicBezTo>
                    <a:pt x="66436" y="79600"/>
                    <a:pt x="66436" y="79600"/>
                    <a:pt x="65504" y="79002"/>
                  </a:cubicBezTo>
                  <a:cubicBezTo>
                    <a:pt x="65504" y="79002"/>
                    <a:pt x="65504" y="79002"/>
                    <a:pt x="65504" y="76907"/>
                  </a:cubicBezTo>
                  <a:cubicBezTo>
                    <a:pt x="65504" y="76907"/>
                    <a:pt x="65504" y="76907"/>
                    <a:pt x="64573" y="77805"/>
                  </a:cubicBezTo>
                  <a:cubicBezTo>
                    <a:pt x="64573" y="77805"/>
                    <a:pt x="64573" y="77805"/>
                    <a:pt x="64340" y="78104"/>
                  </a:cubicBezTo>
                  <a:cubicBezTo>
                    <a:pt x="64340" y="78104"/>
                    <a:pt x="64340" y="78104"/>
                    <a:pt x="62710" y="78104"/>
                  </a:cubicBezTo>
                  <a:cubicBezTo>
                    <a:pt x="62710" y="78104"/>
                    <a:pt x="62710" y="78104"/>
                    <a:pt x="61312" y="77805"/>
                  </a:cubicBezTo>
                  <a:cubicBezTo>
                    <a:pt x="61312" y="77805"/>
                    <a:pt x="61312" y="77805"/>
                    <a:pt x="60614" y="78703"/>
                  </a:cubicBezTo>
                  <a:cubicBezTo>
                    <a:pt x="60614" y="78703"/>
                    <a:pt x="60614" y="78703"/>
                    <a:pt x="60148" y="80498"/>
                  </a:cubicBezTo>
                  <a:cubicBezTo>
                    <a:pt x="60148" y="80498"/>
                    <a:pt x="60148" y="80498"/>
                    <a:pt x="61079" y="81995"/>
                  </a:cubicBezTo>
                  <a:cubicBezTo>
                    <a:pt x="61079" y="81995"/>
                    <a:pt x="61079" y="81995"/>
                    <a:pt x="60614" y="84389"/>
                  </a:cubicBezTo>
                  <a:cubicBezTo>
                    <a:pt x="60614" y="84389"/>
                    <a:pt x="60614" y="84389"/>
                    <a:pt x="59449" y="85885"/>
                  </a:cubicBezTo>
                  <a:cubicBezTo>
                    <a:pt x="59449" y="85885"/>
                    <a:pt x="59449" y="85885"/>
                    <a:pt x="58285" y="85885"/>
                  </a:cubicBezTo>
                  <a:cubicBezTo>
                    <a:pt x="58285" y="85885"/>
                    <a:pt x="58285" y="85885"/>
                    <a:pt x="56888" y="85885"/>
                  </a:cubicBezTo>
                  <a:cubicBezTo>
                    <a:pt x="56888" y="85885"/>
                    <a:pt x="56888" y="85885"/>
                    <a:pt x="56422" y="87980"/>
                  </a:cubicBezTo>
                  <a:cubicBezTo>
                    <a:pt x="56422" y="87980"/>
                    <a:pt x="56422" y="87980"/>
                    <a:pt x="54559" y="88877"/>
                  </a:cubicBezTo>
                  <a:cubicBezTo>
                    <a:pt x="54559" y="88877"/>
                    <a:pt x="54559" y="88877"/>
                    <a:pt x="54326" y="89476"/>
                  </a:cubicBezTo>
                  <a:cubicBezTo>
                    <a:pt x="54326" y="89476"/>
                    <a:pt x="54326" y="89476"/>
                    <a:pt x="52695" y="90972"/>
                  </a:cubicBezTo>
                  <a:cubicBezTo>
                    <a:pt x="52695" y="90972"/>
                    <a:pt x="52695" y="90972"/>
                    <a:pt x="51065" y="91571"/>
                  </a:cubicBezTo>
                  <a:cubicBezTo>
                    <a:pt x="51065" y="91571"/>
                    <a:pt x="51065" y="91571"/>
                    <a:pt x="50134" y="91870"/>
                  </a:cubicBezTo>
                  <a:cubicBezTo>
                    <a:pt x="50134" y="91870"/>
                    <a:pt x="50134" y="91870"/>
                    <a:pt x="49668" y="90972"/>
                  </a:cubicBezTo>
                  <a:cubicBezTo>
                    <a:pt x="49668" y="90972"/>
                    <a:pt x="49668" y="90972"/>
                    <a:pt x="49435" y="90374"/>
                  </a:cubicBezTo>
                  <a:cubicBezTo>
                    <a:pt x="49435" y="90374"/>
                    <a:pt x="49435" y="90374"/>
                    <a:pt x="50600" y="89775"/>
                  </a:cubicBezTo>
                  <a:cubicBezTo>
                    <a:pt x="50600" y="89775"/>
                    <a:pt x="50600" y="89775"/>
                    <a:pt x="51531" y="88279"/>
                  </a:cubicBezTo>
                  <a:cubicBezTo>
                    <a:pt x="51531" y="88279"/>
                    <a:pt x="51531" y="88279"/>
                    <a:pt x="50367" y="88279"/>
                  </a:cubicBezTo>
                  <a:cubicBezTo>
                    <a:pt x="50367" y="88279"/>
                    <a:pt x="50367" y="88279"/>
                    <a:pt x="49901" y="87381"/>
                  </a:cubicBezTo>
                  <a:cubicBezTo>
                    <a:pt x="49901" y="87381"/>
                    <a:pt x="49901" y="87381"/>
                    <a:pt x="51065" y="85286"/>
                  </a:cubicBezTo>
                  <a:cubicBezTo>
                    <a:pt x="51065" y="85286"/>
                    <a:pt x="51065" y="85286"/>
                    <a:pt x="51531" y="83191"/>
                  </a:cubicBezTo>
                  <a:cubicBezTo>
                    <a:pt x="51531" y="83191"/>
                    <a:pt x="51531" y="83191"/>
                    <a:pt x="52230" y="80199"/>
                  </a:cubicBezTo>
                  <a:cubicBezTo>
                    <a:pt x="52230" y="80199"/>
                    <a:pt x="52230" y="80199"/>
                    <a:pt x="53394" y="78404"/>
                  </a:cubicBezTo>
                  <a:cubicBezTo>
                    <a:pt x="53394" y="78404"/>
                    <a:pt x="53394" y="78404"/>
                    <a:pt x="57586" y="79002"/>
                  </a:cubicBezTo>
                  <a:cubicBezTo>
                    <a:pt x="57586" y="79002"/>
                    <a:pt x="57586" y="79002"/>
                    <a:pt x="56888" y="77805"/>
                  </a:cubicBezTo>
                  <a:cubicBezTo>
                    <a:pt x="56888" y="77805"/>
                    <a:pt x="56888" y="77805"/>
                    <a:pt x="55723" y="77506"/>
                  </a:cubicBezTo>
                  <a:cubicBezTo>
                    <a:pt x="55723" y="77506"/>
                    <a:pt x="55723" y="77506"/>
                    <a:pt x="53627" y="76309"/>
                  </a:cubicBezTo>
                  <a:cubicBezTo>
                    <a:pt x="53627" y="76309"/>
                    <a:pt x="53627" y="76309"/>
                    <a:pt x="51997" y="77207"/>
                  </a:cubicBezTo>
                  <a:cubicBezTo>
                    <a:pt x="51997" y="77207"/>
                    <a:pt x="51997" y="77207"/>
                    <a:pt x="50600" y="78703"/>
                  </a:cubicBezTo>
                  <a:cubicBezTo>
                    <a:pt x="50600" y="78703"/>
                    <a:pt x="50600" y="78703"/>
                    <a:pt x="49202" y="80199"/>
                  </a:cubicBezTo>
                  <a:cubicBezTo>
                    <a:pt x="49202" y="80199"/>
                    <a:pt x="49202" y="80199"/>
                    <a:pt x="48504" y="81995"/>
                  </a:cubicBezTo>
                  <a:cubicBezTo>
                    <a:pt x="48504" y="81995"/>
                    <a:pt x="48504" y="81995"/>
                    <a:pt x="48271" y="83491"/>
                  </a:cubicBezTo>
                  <a:cubicBezTo>
                    <a:pt x="48271" y="83491"/>
                    <a:pt x="48271" y="83491"/>
                    <a:pt x="47339" y="83491"/>
                  </a:cubicBezTo>
                  <a:cubicBezTo>
                    <a:pt x="47339" y="83491"/>
                    <a:pt x="47339" y="83491"/>
                    <a:pt x="47339" y="84089"/>
                  </a:cubicBezTo>
                  <a:cubicBezTo>
                    <a:pt x="47339" y="84089"/>
                    <a:pt x="47339" y="84089"/>
                    <a:pt x="47805" y="85286"/>
                  </a:cubicBezTo>
                  <a:cubicBezTo>
                    <a:pt x="47805" y="85286"/>
                    <a:pt x="47805" y="85286"/>
                    <a:pt x="47572" y="86184"/>
                  </a:cubicBezTo>
                  <a:cubicBezTo>
                    <a:pt x="47572" y="86184"/>
                    <a:pt x="47572" y="86184"/>
                    <a:pt x="46873" y="87082"/>
                  </a:cubicBezTo>
                  <a:cubicBezTo>
                    <a:pt x="46873" y="87082"/>
                    <a:pt x="46873" y="87082"/>
                    <a:pt x="45243" y="88279"/>
                  </a:cubicBezTo>
                  <a:cubicBezTo>
                    <a:pt x="45243" y="88279"/>
                    <a:pt x="45243" y="88279"/>
                    <a:pt x="44312" y="89177"/>
                  </a:cubicBezTo>
                  <a:cubicBezTo>
                    <a:pt x="44312" y="89177"/>
                    <a:pt x="44312" y="89177"/>
                    <a:pt x="43147" y="90673"/>
                  </a:cubicBezTo>
                  <a:cubicBezTo>
                    <a:pt x="43147" y="90673"/>
                    <a:pt x="43147" y="90673"/>
                    <a:pt x="42914" y="92169"/>
                  </a:cubicBezTo>
                  <a:cubicBezTo>
                    <a:pt x="42914" y="92169"/>
                    <a:pt x="42914" y="92169"/>
                    <a:pt x="44545" y="92768"/>
                  </a:cubicBezTo>
                  <a:cubicBezTo>
                    <a:pt x="44545" y="92768"/>
                    <a:pt x="44545" y="92768"/>
                    <a:pt x="44777" y="94862"/>
                  </a:cubicBezTo>
                  <a:cubicBezTo>
                    <a:pt x="44777" y="94862"/>
                    <a:pt x="44777" y="94862"/>
                    <a:pt x="44079" y="96059"/>
                  </a:cubicBezTo>
                  <a:cubicBezTo>
                    <a:pt x="44079" y="96059"/>
                    <a:pt x="44079" y="96059"/>
                    <a:pt x="42914" y="96957"/>
                  </a:cubicBezTo>
                  <a:cubicBezTo>
                    <a:pt x="42914" y="96957"/>
                    <a:pt x="42914" y="96957"/>
                    <a:pt x="41517" y="99351"/>
                  </a:cubicBezTo>
                  <a:cubicBezTo>
                    <a:pt x="41517" y="99351"/>
                    <a:pt x="41517" y="99351"/>
                    <a:pt x="39421" y="101147"/>
                  </a:cubicBezTo>
                  <a:cubicBezTo>
                    <a:pt x="39421" y="101147"/>
                    <a:pt x="39421" y="101147"/>
                    <a:pt x="35229" y="103840"/>
                  </a:cubicBezTo>
                  <a:cubicBezTo>
                    <a:pt x="35229" y="103840"/>
                    <a:pt x="35229" y="103840"/>
                    <a:pt x="34996" y="106234"/>
                  </a:cubicBezTo>
                  <a:cubicBezTo>
                    <a:pt x="34996" y="106234"/>
                    <a:pt x="34996" y="106234"/>
                    <a:pt x="33366" y="107132"/>
                  </a:cubicBezTo>
                  <a:cubicBezTo>
                    <a:pt x="33366" y="107132"/>
                    <a:pt x="33366" y="107132"/>
                    <a:pt x="31736" y="108329"/>
                  </a:cubicBezTo>
                  <a:cubicBezTo>
                    <a:pt x="31736" y="108329"/>
                    <a:pt x="31736" y="108329"/>
                    <a:pt x="29640" y="109226"/>
                  </a:cubicBezTo>
                  <a:cubicBezTo>
                    <a:pt x="29640" y="109226"/>
                    <a:pt x="29640" y="109226"/>
                    <a:pt x="28941" y="109825"/>
                  </a:cubicBezTo>
                  <a:cubicBezTo>
                    <a:pt x="28941" y="109825"/>
                    <a:pt x="28941" y="109825"/>
                    <a:pt x="28010" y="110723"/>
                  </a:cubicBezTo>
                  <a:cubicBezTo>
                    <a:pt x="28010" y="110723"/>
                    <a:pt x="28010" y="110723"/>
                    <a:pt x="27311" y="111620"/>
                  </a:cubicBezTo>
                  <a:cubicBezTo>
                    <a:pt x="27311" y="111620"/>
                    <a:pt x="27311" y="111620"/>
                    <a:pt x="26845" y="113416"/>
                  </a:cubicBezTo>
                  <a:cubicBezTo>
                    <a:pt x="26845" y="113416"/>
                    <a:pt x="26845" y="113416"/>
                    <a:pt x="25681" y="113715"/>
                  </a:cubicBezTo>
                  <a:cubicBezTo>
                    <a:pt x="25681" y="113715"/>
                    <a:pt x="25681" y="113715"/>
                    <a:pt x="24050" y="114314"/>
                  </a:cubicBezTo>
                  <a:cubicBezTo>
                    <a:pt x="24050" y="114314"/>
                    <a:pt x="24050" y="114314"/>
                    <a:pt x="22886" y="114314"/>
                  </a:cubicBezTo>
                  <a:cubicBezTo>
                    <a:pt x="22886" y="114314"/>
                    <a:pt x="22886" y="114314"/>
                    <a:pt x="21722" y="114912"/>
                  </a:cubicBezTo>
                  <a:cubicBezTo>
                    <a:pt x="21722" y="114912"/>
                    <a:pt x="21722" y="114912"/>
                    <a:pt x="20091" y="116109"/>
                  </a:cubicBezTo>
                  <a:cubicBezTo>
                    <a:pt x="20091" y="116109"/>
                    <a:pt x="20091" y="116109"/>
                    <a:pt x="20557" y="117606"/>
                  </a:cubicBezTo>
                  <a:cubicBezTo>
                    <a:pt x="20557" y="117606"/>
                    <a:pt x="20557" y="117606"/>
                    <a:pt x="20091" y="117905"/>
                  </a:cubicBezTo>
                  <a:cubicBezTo>
                    <a:pt x="20091" y="117905"/>
                    <a:pt x="20091" y="117905"/>
                    <a:pt x="18927" y="117007"/>
                  </a:cubicBezTo>
                  <a:cubicBezTo>
                    <a:pt x="18927" y="117007"/>
                    <a:pt x="18927" y="117007"/>
                    <a:pt x="17763" y="116408"/>
                  </a:cubicBezTo>
                  <a:cubicBezTo>
                    <a:pt x="17763" y="116408"/>
                    <a:pt x="17763" y="116408"/>
                    <a:pt x="16831" y="114613"/>
                  </a:cubicBezTo>
                  <a:cubicBezTo>
                    <a:pt x="16831" y="114613"/>
                    <a:pt x="16831" y="114613"/>
                    <a:pt x="16598" y="115211"/>
                  </a:cubicBezTo>
                  <a:cubicBezTo>
                    <a:pt x="16598" y="115211"/>
                    <a:pt x="16598" y="115211"/>
                    <a:pt x="16598" y="117606"/>
                  </a:cubicBezTo>
                  <a:cubicBezTo>
                    <a:pt x="16598" y="117606"/>
                    <a:pt x="16598" y="117606"/>
                    <a:pt x="15201" y="117606"/>
                  </a:cubicBezTo>
                  <a:cubicBezTo>
                    <a:pt x="15201" y="117606"/>
                    <a:pt x="15201" y="117606"/>
                    <a:pt x="15201" y="118503"/>
                  </a:cubicBezTo>
                  <a:cubicBezTo>
                    <a:pt x="15201" y="118503"/>
                    <a:pt x="15201" y="118503"/>
                    <a:pt x="13804" y="118503"/>
                  </a:cubicBezTo>
                  <a:cubicBezTo>
                    <a:pt x="13804" y="118503"/>
                    <a:pt x="13804" y="118503"/>
                    <a:pt x="13804" y="118204"/>
                  </a:cubicBezTo>
                  <a:cubicBezTo>
                    <a:pt x="13804" y="117905"/>
                    <a:pt x="13105" y="117905"/>
                    <a:pt x="13105" y="117905"/>
                  </a:cubicBezTo>
                  <a:cubicBezTo>
                    <a:pt x="13105" y="117905"/>
                    <a:pt x="13105" y="117905"/>
                    <a:pt x="12173" y="117905"/>
                  </a:cubicBezTo>
                  <a:cubicBezTo>
                    <a:pt x="12173" y="117905"/>
                    <a:pt x="12173" y="117905"/>
                    <a:pt x="11009" y="118204"/>
                  </a:cubicBezTo>
                  <a:cubicBezTo>
                    <a:pt x="11009" y="118204"/>
                    <a:pt x="11009" y="118204"/>
                    <a:pt x="9612" y="120000"/>
                  </a:cubicBezTo>
                  <a:cubicBezTo>
                    <a:pt x="9612" y="120000"/>
                    <a:pt x="9612" y="120000"/>
                    <a:pt x="7050" y="120000"/>
                  </a:cubicBezTo>
                  <a:cubicBezTo>
                    <a:pt x="7050" y="120000"/>
                    <a:pt x="7050" y="120000"/>
                    <a:pt x="4721" y="120000"/>
                  </a:cubicBezTo>
                  <a:cubicBezTo>
                    <a:pt x="4721" y="120000"/>
                    <a:pt x="4721" y="120000"/>
                    <a:pt x="4721" y="118802"/>
                  </a:cubicBezTo>
                  <a:cubicBezTo>
                    <a:pt x="4721" y="118802"/>
                    <a:pt x="4721" y="118802"/>
                    <a:pt x="6351" y="116408"/>
                  </a:cubicBezTo>
                  <a:cubicBezTo>
                    <a:pt x="6351" y="116408"/>
                    <a:pt x="6351" y="116408"/>
                    <a:pt x="9146" y="116408"/>
                  </a:cubicBezTo>
                  <a:cubicBezTo>
                    <a:pt x="9146" y="116408"/>
                    <a:pt x="9146" y="116408"/>
                    <a:pt x="10310" y="116408"/>
                  </a:cubicBezTo>
                  <a:cubicBezTo>
                    <a:pt x="10310" y="116408"/>
                    <a:pt x="10310" y="116408"/>
                    <a:pt x="11475" y="115511"/>
                  </a:cubicBezTo>
                  <a:cubicBezTo>
                    <a:pt x="11475" y="115511"/>
                    <a:pt x="11475" y="115511"/>
                    <a:pt x="13105" y="114912"/>
                  </a:cubicBezTo>
                  <a:cubicBezTo>
                    <a:pt x="13105" y="114912"/>
                    <a:pt x="13105" y="114912"/>
                    <a:pt x="13804" y="114314"/>
                  </a:cubicBezTo>
                  <a:cubicBezTo>
                    <a:pt x="13804" y="114314"/>
                    <a:pt x="13804" y="114314"/>
                    <a:pt x="14502" y="112817"/>
                  </a:cubicBezTo>
                  <a:cubicBezTo>
                    <a:pt x="14502" y="112817"/>
                    <a:pt x="14502" y="112817"/>
                    <a:pt x="15900" y="111920"/>
                  </a:cubicBezTo>
                  <a:cubicBezTo>
                    <a:pt x="15900" y="111920"/>
                    <a:pt x="15900" y="111920"/>
                    <a:pt x="17995" y="111620"/>
                  </a:cubicBezTo>
                  <a:cubicBezTo>
                    <a:pt x="17995" y="111620"/>
                    <a:pt x="17995" y="111620"/>
                    <a:pt x="19160" y="111620"/>
                  </a:cubicBezTo>
                  <a:cubicBezTo>
                    <a:pt x="19160" y="111620"/>
                    <a:pt x="19160" y="111620"/>
                    <a:pt x="20091" y="112817"/>
                  </a:cubicBezTo>
                  <a:cubicBezTo>
                    <a:pt x="20091" y="112817"/>
                    <a:pt x="20091" y="112817"/>
                    <a:pt x="21023" y="111920"/>
                  </a:cubicBezTo>
                  <a:cubicBezTo>
                    <a:pt x="21023" y="111920"/>
                    <a:pt x="21023" y="111920"/>
                    <a:pt x="21955" y="110124"/>
                  </a:cubicBezTo>
                  <a:cubicBezTo>
                    <a:pt x="21955" y="110124"/>
                    <a:pt x="21955" y="110124"/>
                    <a:pt x="23119" y="108628"/>
                  </a:cubicBezTo>
                  <a:cubicBezTo>
                    <a:pt x="23119" y="108628"/>
                    <a:pt x="23119" y="108628"/>
                    <a:pt x="24283" y="107730"/>
                  </a:cubicBezTo>
                  <a:cubicBezTo>
                    <a:pt x="24283" y="107730"/>
                    <a:pt x="24283" y="107730"/>
                    <a:pt x="26612" y="107132"/>
                  </a:cubicBezTo>
                  <a:cubicBezTo>
                    <a:pt x="26612" y="107132"/>
                    <a:pt x="26612" y="107132"/>
                    <a:pt x="27544" y="105935"/>
                  </a:cubicBezTo>
                  <a:cubicBezTo>
                    <a:pt x="27544" y="105935"/>
                    <a:pt x="27544" y="105935"/>
                    <a:pt x="28708" y="104438"/>
                  </a:cubicBezTo>
                  <a:cubicBezTo>
                    <a:pt x="28708" y="104438"/>
                    <a:pt x="28708" y="104438"/>
                    <a:pt x="30106" y="102942"/>
                  </a:cubicBezTo>
                  <a:cubicBezTo>
                    <a:pt x="30106" y="102942"/>
                    <a:pt x="30106" y="102942"/>
                    <a:pt x="31270" y="102044"/>
                  </a:cubicBezTo>
                  <a:cubicBezTo>
                    <a:pt x="31270" y="102044"/>
                    <a:pt x="31270" y="102044"/>
                    <a:pt x="31736" y="100249"/>
                  </a:cubicBezTo>
                  <a:cubicBezTo>
                    <a:pt x="31736" y="100249"/>
                    <a:pt x="31736" y="100249"/>
                    <a:pt x="31969" y="97556"/>
                  </a:cubicBezTo>
                  <a:cubicBezTo>
                    <a:pt x="31969" y="97556"/>
                    <a:pt x="31969" y="97556"/>
                    <a:pt x="32434" y="95760"/>
                  </a:cubicBezTo>
                  <a:cubicBezTo>
                    <a:pt x="32434" y="95760"/>
                    <a:pt x="32434" y="95760"/>
                    <a:pt x="32667" y="95162"/>
                  </a:cubicBezTo>
                  <a:cubicBezTo>
                    <a:pt x="32667" y="95162"/>
                    <a:pt x="32667" y="95162"/>
                    <a:pt x="33832" y="93067"/>
                  </a:cubicBezTo>
                  <a:cubicBezTo>
                    <a:pt x="33832" y="93067"/>
                    <a:pt x="33832" y="93067"/>
                    <a:pt x="33133" y="93067"/>
                  </a:cubicBezTo>
                  <a:cubicBezTo>
                    <a:pt x="33133" y="93067"/>
                    <a:pt x="33133" y="93067"/>
                    <a:pt x="31969" y="93366"/>
                  </a:cubicBezTo>
                  <a:cubicBezTo>
                    <a:pt x="31969" y="93366"/>
                    <a:pt x="31969" y="93366"/>
                    <a:pt x="31270" y="93366"/>
                  </a:cubicBezTo>
                  <a:cubicBezTo>
                    <a:pt x="31270" y="93366"/>
                    <a:pt x="31270" y="93366"/>
                    <a:pt x="30106" y="93067"/>
                  </a:cubicBezTo>
                  <a:cubicBezTo>
                    <a:pt x="30106" y="93067"/>
                    <a:pt x="30106" y="93067"/>
                    <a:pt x="29640" y="92468"/>
                  </a:cubicBezTo>
                  <a:cubicBezTo>
                    <a:pt x="29640" y="92468"/>
                    <a:pt x="29640" y="92468"/>
                    <a:pt x="30804" y="90972"/>
                  </a:cubicBezTo>
                  <a:cubicBezTo>
                    <a:pt x="30804" y="90972"/>
                    <a:pt x="30804" y="90972"/>
                    <a:pt x="29640" y="91271"/>
                  </a:cubicBezTo>
                  <a:cubicBezTo>
                    <a:pt x="29640" y="91271"/>
                    <a:pt x="29640" y="91271"/>
                    <a:pt x="28941" y="92169"/>
                  </a:cubicBezTo>
                  <a:cubicBezTo>
                    <a:pt x="28941" y="92169"/>
                    <a:pt x="28941" y="92169"/>
                    <a:pt x="28475" y="94264"/>
                  </a:cubicBezTo>
                  <a:cubicBezTo>
                    <a:pt x="28475" y="94264"/>
                    <a:pt x="28475" y="94264"/>
                    <a:pt x="27777" y="95162"/>
                  </a:cubicBezTo>
                  <a:cubicBezTo>
                    <a:pt x="27777" y="95162"/>
                    <a:pt x="27777" y="95162"/>
                    <a:pt x="27544" y="94264"/>
                  </a:cubicBezTo>
                  <a:cubicBezTo>
                    <a:pt x="27544" y="94264"/>
                    <a:pt x="27544" y="94264"/>
                    <a:pt x="26845" y="93067"/>
                  </a:cubicBezTo>
                  <a:cubicBezTo>
                    <a:pt x="26845" y="93067"/>
                    <a:pt x="26845" y="93067"/>
                    <a:pt x="25681" y="91571"/>
                  </a:cubicBezTo>
                  <a:cubicBezTo>
                    <a:pt x="25681" y="91571"/>
                    <a:pt x="25681" y="91571"/>
                    <a:pt x="23818" y="90074"/>
                  </a:cubicBezTo>
                  <a:cubicBezTo>
                    <a:pt x="23818" y="90074"/>
                    <a:pt x="23818" y="90074"/>
                    <a:pt x="23352" y="90074"/>
                  </a:cubicBezTo>
                  <a:cubicBezTo>
                    <a:pt x="23352" y="90074"/>
                    <a:pt x="23352" y="90074"/>
                    <a:pt x="21722" y="91571"/>
                  </a:cubicBezTo>
                  <a:cubicBezTo>
                    <a:pt x="21722" y="91571"/>
                    <a:pt x="21722" y="91571"/>
                    <a:pt x="20790" y="91571"/>
                  </a:cubicBezTo>
                  <a:cubicBezTo>
                    <a:pt x="20790" y="91571"/>
                    <a:pt x="20790" y="91571"/>
                    <a:pt x="19393" y="91571"/>
                  </a:cubicBezTo>
                  <a:cubicBezTo>
                    <a:pt x="19393" y="91571"/>
                    <a:pt x="19393" y="91571"/>
                    <a:pt x="19626" y="87680"/>
                  </a:cubicBezTo>
                  <a:cubicBezTo>
                    <a:pt x="19626" y="87680"/>
                    <a:pt x="19626" y="87680"/>
                    <a:pt x="19859" y="86483"/>
                  </a:cubicBezTo>
                  <a:cubicBezTo>
                    <a:pt x="19859" y="86483"/>
                    <a:pt x="19859" y="86483"/>
                    <a:pt x="20557" y="85286"/>
                  </a:cubicBezTo>
                  <a:cubicBezTo>
                    <a:pt x="20557" y="85286"/>
                    <a:pt x="20557" y="85286"/>
                    <a:pt x="20557" y="83790"/>
                  </a:cubicBezTo>
                  <a:cubicBezTo>
                    <a:pt x="20557" y="83790"/>
                    <a:pt x="20557" y="83790"/>
                    <a:pt x="20324" y="81396"/>
                  </a:cubicBezTo>
                  <a:cubicBezTo>
                    <a:pt x="20324" y="81396"/>
                    <a:pt x="20324" y="81396"/>
                    <a:pt x="19859" y="79002"/>
                  </a:cubicBezTo>
                  <a:cubicBezTo>
                    <a:pt x="19859" y="79002"/>
                    <a:pt x="19859" y="79002"/>
                    <a:pt x="19393" y="79600"/>
                  </a:cubicBezTo>
                  <a:cubicBezTo>
                    <a:pt x="19393" y="79600"/>
                    <a:pt x="19393" y="79600"/>
                    <a:pt x="18461" y="80798"/>
                  </a:cubicBezTo>
                  <a:cubicBezTo>
                    <a:pt x="18461" y="80798"/>
                    <a:pt x="18461" y="80798"/>
                    <a:pt x="17763" y="81396"/>
                  </a:cubicBezTo>
                  <a:cubicBezTo>
                    <a:pt x="17763" y="81396"/>
                    <a:pt x="17763" y="81396"/>
                    <a:pt x="17064" y="81396"/>
                  </a:cubicBezTo>
                  <a:cubicBezTo>
                    <a:pt x="17064" y="81396"/>
                    <a:pt x="17064" y="81396"/>
                    <a:pt x="16365" y="80498"/>
                  </a:cubicBezTo>
                  <a:cubicBezTo>
                    <a:pt x="16365" y="80498"/>
                    <a:pt x="16365" y="80498"/>
                    <a:pt x="15900" y="80498"/>
                  </a:cubicBezTo>
                  <a:cubicBezTo>
                    <a:pt x="15900" y="80498"/>
                    <a:pt x="15900" y="80498"/>
                    <a:pt x="14968" y="79900"/>
                  </a:cubicBezTo>
                  <a:cubicBezTo>
                    <a:pt x="14968" y="79900"/>
                    <a:pt x="14968" y="79900"/>
                    <a:pt x="14269" y="79002"/>
                  </a:cubicBezTo>
                  <a:cubicBezTo>
                    <a:pt x="14269" y="79002"/>
                    <a:pt x="14269" y="79002"/>
                    <a:pt x="13571" y="78404"/>
                  </a:cubicBezTo>
                  <a:cubicBezTo>
                    <a:pt x="13571" y="78404"/>
                    <a:pt x="13571" y="78404"/>
                    <a:pt x="12872" y="77506"/>
                  </a:cubicBezTo>
                  <a:cubicBezTo>
                    <a:pt x="12872" y="77506"/>
                    <a:pt x="12872" y="77506"/>
                    <a:pt x="12639" y="76608"/>
                  </a:cubicBezTo>
                  <a:cubicBezTo>
                    <a:pt x="12639" y="76608"/>
                    <a:pt x="12639" y="76608"/>
                    <a:pt x="12406" y="74513"/>
                  </a:cubicBezTo>
                  <a:cubicBezTo>
                    <a:pt x="12406" y="74513"/>
                    <a:pt x="12406" y="74513"/>
                    <a:pt x="13338" y="73616"/>
                  </a:cubicBezTo>
                  <a:cubicBezTo>
                    <a:pt x="13338" y="73616"/>
                    <a:pt x="13338" y="73616"/>
                    <a:pt x="14269" y="73616"/>
                  </a:cubicBezTo>
                  <a:cubicBezTo>
                    <a:pt x="14269" y="73616"/>
                    <a:pt x="14269" y="73616"/>
                    <a:pt x="15434" y="73616"/>
                  </a:cubicBezTo>
                  <a:cubicBezTo>
                    <a:pt x="15434" y="73616"/>
                    <a:pt x="15434" y="73616"/>
                    <a:pt x="16598" y="74513"/>
                  </a:cubicBezTo>
                  <a:cubicBezTo>
                    <a:pt x="16598" y="74513"/>
                    <a:pt x="16598" y="74513"/>
                    <a:pt x="17064" y="73017"/>
                  </a:cubicBezTo>
                  <a:cubicBezTo>
                    <a:pt x="17064" y="73017"/>
                    <a:pt x="17064" y="73017"/>
                    <a:pt x="16365" y="72119"/>
                  </a:cubicBezTo>
                  <a:cubicBezTo>
                    <a:pt x="16365" y="72119"/>
                    <a:pt x="16365" y="72119"/>
                    <a:pt x="16132" y="72119"/>
                  </a:cubicBezTo>
                  <a:cubicBezTo>
                    <a:pt x="16132" y="72119"/>
                    <a:pt x="16132" y="72119"/>
                    <a:pt x="14968" y="72119"/>
                  </a:cubicBezTo>
                  <a:cubicBezTo>
                    <a:pt x="14968" y="72119"/>
                    <a:pt x="14968" y="72119"/>
                    <a:pt x="14269" y="72119"/>
                  </a:cubicBezTo>
                  <a:cubicBezTo>
                    <a:pt x="14269" y="72119"/>
                    <a:pt x="14269" y="72119"/>
                    <a:pt x="12872" y="70922"/>
                  </a:cubicBezTo>
                  <a:cubicBezTo>
                    <a:pt x="12872" y="70922"/>
                    <a:pt x="12872" y="70922"/>
                    <a:pt x="12406" y="69725"/>
                  </a:cubicBezTo>
                  <a:cubicBezTo>
                    <a:pt x="12406" y="69725"/>
                    <a:pt x="12406" y="69725"/>
                    <a:pt x="11941" y="68229"/>
                  </a:cubicBezTo>
                  <a:cubicBezTo>
                    <a:pt x="11941" y="68229"/>
                    <a:pt x="11941" y="68229"/>
                    <a:pt x="11475" y="66733"/>
                  </a:cubicBezTo>
                  <a:cubicBezTo>
                    <a:pt x="11475" y="66733"/>
                    <a:pt x="11475" y="66733"/>
                    <a:pt x="11475" y="66134"/>
                  </a:cubicBezTo>
                  <a:cubicBezTo>
                    <a:pt x="11475" y="66134"/>
                    <a:pt x="11475" y="66134"/>
                    <a:pt x="11941" y="65536"/>
                  </a:cubicBezTo>
                  <a:cubicBezTo>
                    <a:pt x="11941" y="65536"/>
                    <a:pt x="11941" y="65536"/>
                    <a:pt x="12639" y="64039"/>
                  </a:cubicBezTo>
                  <a:cubicBezTo>
                    <a:pt x="12639" y="64039"/>
                    <a:pt x="12639" y="64039"/>
                    <a:pt x="13804" y="62244"/>
                  </a:cubicBezTo>
                  <a:cubicBezTo>
                    <a:pt x="13804" y="62244"/>
                    <a:pt x="13804" y="62244"/>
                    <a:pt x="15201" y="61047"/>
                  </a:cubicBezTo>
                  <a:cubicBezTo>
                    <a:pt x="15201" y="61047"/>
                    <a:pt x="15201" y="61047"/>
                    <a:pt x="16132" y="59551"/>
                  </a:cubicBezTo>
                  <a:cubicBezTo>
                    <a:pt x="16132" y="59551"/>
                    <a:pt x="16132" y="59551"/>
                    <a:pt x="16365" y="58054"/>
                  </a:cubicBezTo>
                  <a:cubicBezTo>
                    <a:pt x="16365" y="58054"/>
                    <a:pt x="16365" y="58054"/>
                    <a:pt x="17530" y="56558"/>
                  </a:cubicBezTo>
                  <a:cubicBezTo>
                    <a:pt x="17530" y="56558"/>
                    <a:pt x="17530" y="56558"/>
                    <a:pt x="18461" y="56259"/>
                  </a:cubicBezTo>
                  <a:cubicBezTo>
                    <a:pt x="18461" y="56259"/>
                    <a:pt x="18461" y="56259"/>
                    <a:pt x="19160" y="56857"/>
                  </a:cubicBezTo>
                  <a:cubicBezTo>
                    <a:pt x="19160" y="56857"/>
                    <a:pt x="19160" y="56857"/>
                    <a:pt x="19859" y="58054"/>
                  </a:cubicBezTo>
                  <a:cubicBezTo>
                    <a:pt x="19859" y="58054"/>
                    <a:pt x="19859" y="58054"/>
                    <a:pt x="20324" y="58054"/>
                  </a:cubicBezTo>
                  <a:cubicBezTo>
                    <a:pt x="20324" y="58054"/>
                    <a:pt x="20324" y="58054"/>
                    <a:pt x="21256" y="58054"/>
                  </a:cubicBezTo>
                  <a:cubicBezTo>
                    <a:pt x="21256" y="58054"/>
                    <a:pt x="21256" y="58054"/>
                    <a:pt x="21722" y="58054"/>
                  </a:cubicBezTo>
                  <a:cubicBezTo>
                    <a:pt x="21722" y="58054"/>
                    <a:pt x="21722" y="58054"/>
                    <a:pt x="22420" y="56857"/>
                  </a:cubicBezTo>
                  <a:cubicBezTo>
                    <a:pt x="22420" y="56857"/>
                    <a:pt x="22420" y="56857"/>
                    <a:pt x="23119" y="56857"/>
                  </a:cubicBezTo>
                  <a:cubicBezTo>
                    <a:pt x="23119" y="56857"/>
                    <a:pt x="23119" y="56857"/>
                    <a:pt x="23352" y="56259"/>
                  </a:cubicBezTo>
                  <a:cubicBezTo>
                    <a:pt x="23352" y="56259"/>
                    <a:pt x="23352" y="56259"/>
                    <a:pt x="23818" y="55361"/>
                  </a:cubicBezTo>
                  <a:cubicBezTo>
                    <a:pt x="23818" y="55361"/>
                    <a:pt x="23818" y="55361"/>
                    <a:pt x="24050" y="56259"/>
                  </a:cubicBezTo>
                  <a:cubicBezTo>
                    <a:pt x="24050" y="56259"/>
                    <a:pt x="24050" y="56259"/>
                    <a:pt x="24749" y="56259"/>
                  </a:cubicBezTo>
                  <a:cubicBezTo>
                    <a:pt x="24749" y="56259"/>
                    <a:pt x="24749" y="56259"/>
                    <a:pt x="25215" y="56259"/>
                  </a:cubicBezTo>
                  <a:cubicBezTo>
                    <a:pt x="25215" y="56259"/>
                    <a:pt x="25215" y="56259"/>
                    <a:pt x="26147" y="56259"/>
                  </a:cubicBezTo>
                  <a:cubicBezTo>
                    <a:pt x="26147" y="56259"/>
                    <a:pt x="26147" y="56259"/>
                    <a:pt x="26845" y="55361"/>
                  </a:cubicBezTo>
                  <a:cubicBezTo>
                    <a:pt x="26845" y="55361"/>
                    <a:pt x="26845" y="55361"/>
                    <a:pt x="27544" y="55361"/>
                  </a:cubicBezTo>
                  <a:cubicBezTo>
                    <a:pt x="27544" y="55361"/>
                    <a:pt x="27544" y="55361"/>
                    <a:pt x="27777" y="53266"/>
                  </a:cubicBezTo>
                  <a:cubicBezTo>
                    <a:pt x="27777" y="53266"/>
                    <a:pt x="27777" y="53266"/>
                    <a:pt x="27311" y="51770"/>
                  </a:cubicBezTo>
                  <a:cubicBezTo>
                    <a:pt x="27311" y="51770"/>
                    <a:pt x="27311" y="51770"/>
                    <a:pt x="26845" y="49376"/>
                  </a:cubicBezTo>
                  <a:cubicBezTo>
                    <a:pt x="26845" y="49376"/>
                    <a:pt x="26845" y="49376"/>
                    <a:pt x="27777" y="49376"/>
                  </a:cubicBezTo>
                  <a:cubicBezTo>
                    <a:pt x="27777" y="49376"/>
                    <a:pt x="27777" y="49376"/>
                    <a:pt x="28708" y="48179"/>
                  </a:cubicBezTo>
                  <a:cubicBezTo>
                    <a:pt x="28708" y="48179"/>
                    <a:pt x="28708" y="48179"/>
                    <a:pt x="28475" y="46383"/>
                  </a:cubicBezTo>
                  <a:cubicBezTo>
                    <a:pt x="28475" y="46383"/>
                    <a:pt x="28475" y="46383"/>
                    <a:pt x="27078" y="46084"/>
                  </a:cubicBezTo>
                  <a:cubicBezTo>
                    <a:pt x="27078" y="46084"/>
                    <a:pt x="27078" y="46084"/>
                    <a:pt x="26379" y="46084"/>
                  </a:cubicBezTo>
                  <a:cubicBezTo>
                    <a:pt x="26379" y="46084"/>
                    <a:pt x="26379" y="46084"/>
                    <a:pt x="25681" y="46383"/>
                  </a:cubicBezTo>
                  <a:cubicBezTo>
                    <a:pt x="25681" y="46383"/>
                    <a:pt x="25681" y="46383"/>
                    <a:pt x="24982" y="46982"/>
                  </a:cubicBezTo>
                  <a:cubicBezTo>
                    <a:pt x="24982" y="46982"/>
                    <a:pt x="24982" y="46982"/>
                    <a:pt x="24516" y="48179"/>
                  </a:cubicBezTo>
                  <a:cubicBezTo>
                    <a:pt x="24516" y="48179"/>
                    <a:pt x="24516" y="48179"/>
                    <a:pt x="23818" y="48179"/>
                  </a:cubicBezTo>
                  <a:cubicBezTo>
                    <a:pt x="23818" y="48179"/>
                    <a:pt x="23818" y="48179"/>
                    <a:pt x="23119" y="46383"/>
                  </a:cubicBezTo>
                  <a:cubicBezTo>
                    <a:pt x="23119" y="46383"/>
                    <a:pt x="23119" y="46383"/>
                    <a:pt x="21256" y="46383"/>
                  </a:cubicBezTo>
                  <a:cubicBezTo>
                    <a:pt x="21256" y="46383"/>
                    <a:pt x="21256" y="46383"/>
                    <a:pt x="19160" y="46383"/>
                  </a:cubicBezTo>
                  <a:cubicBezTo>
                    <a:pt x="19160" y="46383"/>
                    <a:pt x="19160" y="46383"/>
                    <a:pt x="17530" y="45785"/>
                  </a:cubicBezTo>
                  <a:cubicBezTo>
                    <a:pt x="17530" y="45785"/>
                    <a:pt x="17530" y="45785"/>
                    <a:pt x="15900" y="44887"/>
                  </a:cubicBezTo>
                  <a:cubicBezTo>
                    <a:pt x="15900" y="44887"/>
                    <a:pt x="15900" y="44887"/>
                    <a:pt x="14968" y="43391"/>
                  </a:cubicBezTo>
                  <a:cubicBezTo>
                    <a:pt x="14968" y="43391"/>
                    <a:pt x="14968" y="43391"/>
                    <a:pt x="14735" y="40399"/>
                  </a:cubicBezTo>
                  <a:cubicBezTo>
                    <a:pt x="14735" y="40399"/>
                    <a:pt x="14735" y="40399"/>
                    <a:pt x="15900" y="39800"/>
                  </a:cubicBezTo>
                  <a:cubicBezTo>
                    <a:pt x="15900" y="39800"/>
                    <a:pt x="15900" y="39800"/>
                    <a:pt x="16598" y="39201"/>
                  </a:cubicBezTo>
                  <a:cubicBezTo>
                    <a:pt x="16598" y="39201"/>
                    <a:pt x="16598" y="39201"/>
                    <a:pt x="14968" y="38304"/>
                  </a:cubicBezTo>
                  <a:cubicBezTo>
                    <a:pt x="14968" y="38304"/>
                    <a:pt x="14968" y="38304"/>
                    <a:pt x="14036" y="37406"/>
                  </a:cubicBezTo>
                  <a:cubicBezTo>
                    <a:pt x="14036" y="37406"/>
                    <a:pt x="14036" y="37406"/>
                    <a:pt x="12872" y="36209"/>
                  </a:cubicBezTo>
                  <a:cubicBezTo>
                    <a:pt x="12872" y="36209"/>
                    <a:pt x="12872" y="36209"/>
                    <a:pt x="12639" y="35610"/>
                  </a:cubicBezTo>
                  <a:cubicBezTo>
                    <a:pt x="12639" y="35610"/>
                    <a:pt x="12639" y="35610"/>
                    <a:pt x="13571" y="34713"/>
                  </a:cubicBezTo>
                  <a:cubicBezTo>
                    <a:pt x="13571" y="34713"/>
                    <a:pt x="13571" y="34713"/>
                    <a:pt x="14269" y="34713"/>
                  </a:cubicBezTo>
                  <a:cubicBezTo>
                    <a:pt x="14269" y="34713"/>
                    <a:pt x="14269" y="34713"/>
                    <a:pt x="15667" y="34413"/>
                  </a:cubicBezTo>
                  <a:cubicBezTo>
                    <a:pt x="15667" y="34413"/>
                    <a:pt x="15667" y="34413"/>
                    <a:pt x="17530" y="32917"/>
                  </a:cubicBezTo>
                  <a:cubicBezTo>
                    <a:pt x="17530" y="32917"/>
                    <a:pt x="17530" y="32917"/>
                    <a:pt x="17763" y="33516"/>
                  </a:cubicBezTo>
                  <a:cubicBezTo>
                    <a:pt x="17763" y="33516"/>
                    <a:pt x="17763" y="33516"/>
                    <a:pt x="18927" y="32917"/>
                  </a:cubicBezTo>
                  <a:cubicBezTo>
                    <a:pt x="18927" y="32917"/>
                    <a:pt x="18927" y="32917"/>
                    <a:pt x="18927" y="32618"/>
                  </a:cubicBezTo>
                  <a:cubicBezTo>
                    <a:pt x="18927" y="32618"/>
                    <a:pt x="18927" y="32618"/>
                    <a:pt x="19626" y="32319"/>
                  </a:cubicBezTo>
                  <a:cubicBezTo>
                    <a:pt x="19626" y="32319"/>
                    <a:pt x="19626" y="32319"/>
                    <a:pt x="21023" y="32019"/>
                  </a:cubicBezTo>
                  <a:cubicBezTo>
                    <a:pt x="21023" y="32019"/>
                    <a:pt x="21023" y="32019"/>
                    <a:pt x="22653" y="32019"/>
                  </a:cubicBezTo>
                  <a:cubicBezTo>
                    <a:pt x="22653" y="32019"/>
                    <a:pt x="22653" y="32019"/>
                    <a:pt x="23352" y="32618"/>
                  </a:cubicBezTo>
                  <a:cubicBezTo>
                    <a:pt x="23352" y="32618"/>
                    <a:pt x="23352" y="32618"/>
                    <a:pt x="22886" y="34114"/>
                  </a:cubicBezTo>
                  <a:cubicBezTo>
                    <a:pt x="22886" y="34114"/>
                    <a:pt x="22886" y="34114"/>
                    <a:pt x="22886" y="34713"/>
                  </a:cubicBezTo>
                  <a:cubicBezTo>
                    <a:pt x="22886" y="34713"/>
                    <a:pt x="22886" y="34713"/>
                    <a:pt x="23585" y="35311"/>
                  </a:cubicBezTo>
                  <a:cubicBezTo>
                    <a:pt x="23585" y="35311"/>
                    <a:pt x="23585" y="35311"/>
                    <a:pt x="24283" y="36209"/>
                  </a:cubicBezTo>
                  <a:cubicBezTo>
                    <a:pt x="24283" y="36209"/>
                    <a:pt x="24283" y="36209"/>
                    <a:pt x="25681" y="36209"/>
                  </a:cubicBezTo>
                  <a:cubicBezTo>
                    <a:pt x="25681" y="36209"/>
                    <a:pt x="25681" y="36209"/>
                    <a:pt x="27544" y="36808"/>
                  </a:cubicBezTo>
                  <a:cubicBezTo>
                    <a:pt x="27544" y="36808"/>
                    <a:pt x="27544" y="36808"/>
                    <a:pt x="28941" y="35910"/>
                  </a:cubicBezTo>
                  <a:cubicBezTo>
                    <a:pt x="28941" y="35910"/>
                    <a:pt x="28941" y="35910"/>
                    <a:pt x="29873" y="34713"/>
                  </a:cubicBezTo>
                  <a:cubicBezTo>
                    <a:pt x="29873" y="34713"/>
                    <a:pt x="29873" y="34713"/>
                    <a:pt x="31037" y="33815"/>
                  </a:cubicBezTo>
                  <a:cubicBezTo>
                    <a:pt x="31037" y="33815"/>
                    <a:pt x="30106" y="33216"/>
                    <a:pt x="29873" y="33216"/>
                  </a:cubicBezTo>
                  <a:cubicBezTo>
                    <a:pt x="29407" y="33216"/>
                    <a:pt x="28941" y="32618"/>
                    <a:pt x="28941" y="32618"/>
                  </a:cubicBezTo>
                  <a:cubicBezTo>
                    <a:pt x="28941" y="32618"/>
                    <a:pt x="28941" y="32618"/>
                    <a:pt x="28243" y="32019"/>
                  </a:cubicBezTo>
                  <a:cubicBezTo>
                    <a:pt x="28243" y="32019"/>
                    <a:pt x="28243" y="32019"/>
                    <a:pt x="28243" y="30822"/>
                  </a:cubicBezTo>
                  <a:cubicBezTo>
                    <a:pt x="28243" y="30822"/>
                    <a:pt x="28243" y="30822"/>
                    <a:pt x="28010" y="29326"/>
                  </a:cubicBezTo>
                  <a:cubicBezTo>
                    <a:pt x="28010" y="29326"/>
                    <a:pt x="28010" y="29326"/>
                    <a:pt x="24516" y="28129"/>
                  </a:cubicBezTo>
                  <a:cubicBezTo>
                    <a:pt x="24516" y="28129"/>
                    <a:pt x="24516" y="28129"/>
                    <a:pt x="24516" y="23640"/>
                  </a:cubicBezTo>
                  <a:cubicBezTo>
                    <a:pt x="24516" y="23640"/>
                    <a:pt x="24516" y="23640"/>
                    <a:pt x="22886" y="21546"/>
                  </a:cubicBezTo>
                  <a:cubicBezTo>
                    <a:pt x="22886" y="21546"/>
                    <a:pt x="22886" y="21546"/>
                    <a:pt x="19626" y="17057"/>
                  </a:cubicBezTo>
                  <a:cubicBezTo>
                    <a:pt x="19626" y="17057"/>
                    <a:pt x="19626" y="17057"/>
                    <a:pt x="20091" y="17057"/>
                  </a:cubicBezTo>
                  <a:cubicBezTo>
                    <a:pt x="20091" y="17057"/>
                    <a:pt x="20091" y="17057"/>
                    <a:pt x="20091" y="16159"/>
                  </a:cubicBezTo>
                  <a:cubicBezTo>
                    <a:pt x="20091" y="16159"/>
                    <a:pt x="20091" y="16159"/>
                    <a:pt x="21256" y="16159"/>
                  </a:cubicBezTo>
                  <a:cubicBezTo>
                    <a:pt x="21256" y="16159"/>
                    <a:pt x="21256" y="16159"/>
                    <a:pt x="21256" y="14962"/>
                  </a:cubicBezTo>
                  <a:cubicBezTo>
                    <a:pt x="21256" y="14962"/>
                    <a:pt x="21256" y="14962"/>
                    <a:pt x="21489" y="13466"/>
                  </a:cubicBezTo>
                  <a:cubicBezTo>
                    <a:pt x="21489" y="13466"/>
                    <a:pt x="21489" y="13466"/>
                    <a:pt x="22187" y="13466"/>
                  </a:cubicBezTo>
                  <a:cubicBezTo>
                    <a:pt x="22187" y="13466"/>
                    <a:pt x="22187" y="13466"/>
                    <a:pt x="22886" y="14064"/>
                  </a:cubicBezTo>
                  <a:cubicBezTo>
                    <a:pt x="22886" y="14064"/>
                    <a:pt x="22886" y="14064"/>
                    <a:pt x="24050" y="14064"/>
                  </a:cubicBezTo>
                  <a:cubicBezTo>
                    <a:pt x="24050" y="14064"/>
                    <a:pt x="24050" y="14064"/>
                    <a:pt x="24516" y="14064"/>
                  </a:cubicBezTo>
                  <a:cubicBezTo>
                    <a:pt x="24516" y="14064"/>
                    <a:pt x="24516" y="14064"/>
                    <a:pt x="25681" y="14064"/>
                  </a:cubicBezTo>
                  <a:cubicBezTo>
                    <a:pt x="25681" y="14064"/>
                    <a:pt x="25681" y="14064"/>
                    <a:pt x="27777" y="13166"/>
                  </a:cubicBezTo>
                  <a:cubicBezTo>
                    <a:pt x="27777" y="13166"/>
                    <a:pt x="27777" y="13166"/>
                    <a:pt x="28475" y="12269"/>
                  </a:cubicBezTo>
                  <a:cubicBezTo>
                    <a:pt x="28475" y="12269"/>
                    <a:pt x="28475" y="12269"/>
                    <a:pt x="29174" y="10773"/>
                  </a:cubicBezTo>
                  <a:cubicBezTo>
                    <a:pt x="29174" y="10773"/>
                    <a:pt x="29174" y="10773"/>
                    <a:pt x="29174" y="8379"/>
                  </a:cubicBezTo>
                  <a:cubicBezTo>
                    <a:pt x="29174" y="8379"/>
                    <a:pt x="29174" y="8379"/>
                    <a:pt x="29873" y="8379"/>
                  </a:cubicBezTo>
                  <a:cubicBezTo>
                    <a:pt x="29873" y="8379"/>
                    <a:pt x="29873" y="8379"/>
                    <a:pt x="30571" y="7481"/>
                  </a:cubicBezTo>
                  <a:cubicBezTo>
                    <a:pt x="30571" y="7481"/>
                    <a:pt x="30571" y="7481"/>
                    <a:pt x="31969" y="5984"/>
                  </a:cubicBezTo>
                  <a:cubicBezTo>
                    <a:pt x="31969" y="5984"/>
                    <a:pt x="31969" y="5984"/>
                    <a:pt x="34530" y="5386"/>
                  </a:cubicBezTo>
                  <a:cubicBezTo>
                    <a:pt x="34530" y="5386"/>
                    <a:pt x="34530" y="5386"/>
                    <a:pt x="35462" y="3890"/>
                  </a:cubicBezTo>
                  <a:cubicBezTo>
                    <a:pt x="35462" y="3890"/>
                    <a:pt x="35462" y="3890"/>
                    <a:pt x="36393" y="3291"/>
                  </a:cubicBezTo>
                  <a:cubicBezTo>
                    <a:pt x="36393" y="3291"/>
                    <a:pt x="36393" y="3291"/>
                    <a:pt x="37092" y="2393"/>
                  </a:cubicBezTo>
                  <a:cubicBezTo>
                    <a:pt x="37092" y="2393"/>
                    <a:pt x="37092" y="2393"/>
                    <a:pt x="40818" y="2693"/>
                  </a:cubicBezTo>
                  <a:cubicBezTo>
                    <a:pt x="40818" y="2693"/>
                    <a:pt x="40818" y="2693"/>
                    <a:pt x="41284" y="1197"/>
                  </a:cubicBezTo>
                  <a:cubicBezTo>
                    <a:pt x="41284" y="1197"/>
                    <a:pt x="41284" y="1197"/>
                    <a:pt x="43147" y="0"/>
                  </a:cubicBezTo>
                  <a:close/>
                </a:path>
              </a:pathLst>
            </a:custGeom>
            <a:solidFill>
              <a:srgbClr val="D8D8D8"/>
            </a:solidFill>
            <a:ln w="9525" cap="flat" cmpd="sng">
              <a:solidFill>
                <a:srgbClr val="FFFFFF"/>
              </a:solidFill>
              <a:prstDash val="solid"/>
              <a:miter lim="8000"/>
              <a:headEnd type="none" w="sm" len="sm"/>
              <a:tailEnd type="none" w="sm" len="sm"/>
            </a:ln>
          </p:spPr>
          <p:txBody>
            <a:bodyPr spcFirstLastPara="1" wrap="square" lIns="62850" tIns="31400" rIns="62850" bIns="31400" anchor="t" anchorCtr="0">
              <a:noAutofit/>
            </a:bodyPr>
            <a:lstStyle/>
            <a:p>
              <a:pPr marL="0" marR="0" lvl="0" indent="0" algn="l" rtl="0">
                <a:spcBef>
                  <a:spcPts val="0"/>
                </a:spcBef>
                <a:spcAft>
                  <a:spcPts val="0"/>
                </a:spcAft>
                <a:buNone/>
              </a:pPr>
              <a:endParaRPr sz="2500">
                <a:solidFill>
                  <a:srgbClr val="7F7F7F"/>
                </a:solidFill>
                <a:latin typeface="Calibri"/>
                <a:ea typeface="Calibri"/>
                <a:cs typeface="Calibri"/>
                <a:sym typeface="Calibri"/>
              </a:endParaRPr>
            </a:p>
          </p:txBody>
        </p:sp>
        <p:sp>
          <p:nvSpPr>
            <p:cNvPr id="204" name="Google Shape;204;p19"/>
            <p:cNvSpPr/>
            <p:nvPr/>
          </p:nvSpPr>
          <p:spPr>
            <a:xfrm>
              <a:off x="5957637" y="3282926"/>
              <a:ext cx="448500" cy="285000"/>
            </a:xfrm>
            <a:custGeom>
              <a:avLst/>
              <a:gdLst/>
              <a:ahLst/>
              <a:cxnLst/>
              <a:rect l="l" t="t" r="r" b="b"/>
              <a:pathLst>
                <a:path w="120000" h="120000" extrusionOk="0">
                  <a:moveTo>
                    <a:pt x="95419" y="71716"/>
                  </a:moveTo>
                  <a:cubicBezTo>
                    <a:pt x="96188" y="71716"/>
                    <a:pt x="96188" y="71716"/>
                    <a:pt x="96188" y="71716"/>
                  </a:cubicBezTo>
                  <a:cubicBezTo>
                    <a:pt x="97724" y="71716"/>
                    <a:pt x="97724" y="71716"/>
                    <a:pt x="97724" y="71716"/>
                  </a:cubicBezTo>
                  <a:cubicBezTo>
                    <a:pt x="100028" y="74100"/>
                    <a:pt x="100028" y="74100"/>
                    <a:pt x="100028" y="74100"/>
                  </a:cubicBezTo>
                  <a:cubicBezTo>
                    <a:pt x="101948" y="77080"/>
                    <a:pt x="101948" y="77080"/>
                    <a:pt x="101948" y="77080"/>
                  </a:cubicBezTo>
                  <a:cubicBezTo>
                    <a:pt x="101948" y="77080"/>
                    <a:pt x="103101" y="77677"/>
                    <a:pt x="103485" y="77677"/>
                  </a:cubicBezTo>
                  <a:cubicBezTo>
                    <a:pt x="103869" y="77677"/>
                    <a:pt x="104253" y="77677"/>
                    <a:pt x="104637" y="77677"/>
                  </a:cubicBezTo>
                  <a:cubicBezTo>
                    <a:pt x="105021" y="77677"/>
                    <a:pt x="106557" y="77677"/>
                    <a:pt x="106557" y="77677"/>
                  </a:cubicBezTo>
                  <a:cubicBezTo>
                    <a:pt x="110398" y="80061"/>
                    <a:pt x="110398" y="80061"/>
                    <a:pt x="110398" y="80061"/>
                  </a:cubicBezTo>
                  <a:cubicBezTo>
                    <a:pt x="112702" y="83042"/>
                    <a:pt x="112702" y="83042"/>
                    <a:pt x="112702" y="83042"/>
                  </a:cubicBezTo>
                  <a:cubicBezTo>
                    <a:pt x="112702" y="85426"/>
                    <a:pt x="112702" y="85426"/>
                    <a:pt x="112702" y="85426"/>
                  </a:cubicBezTo>
                  <a:cubicBezTo>
                    <a:pt x="113470" y="90791"/>
                    <a:pt x="113470" y="90791"/>
                    <a:pt x="113470" y="90791"/>
                  </a:cubicBezTo>
                  <a:cubicBezTo>
                    <a:pt x="114623" y="90791"/>
                    <a:pt x="114623" y="90791"/>
                    <a:pt x="114623" y="90791"/>
                  </a:cubicBezTo>
                  <a:cubicBezTo>
                    <a:pt x="115391" y="90791"/>
                    <a:pt x="115391" y="90791"/>
                    <a:pt x="115391" y="90791"/>
                  </a:cubicBezTo>
                  <a:cubicBezTo>
                    <a:pt x="115391" y="94367"/>
                    <a:pt x="115391" y="94367"/>
                    <a:pt x="115391" y="94367"/>
                  </a:cubicBezTo>
                  <a:cubicBezTo>
                    <a:pt x="116543" y="94367"/>
                    <a:pt x="116543" y="94367"/>
                    <a:pt x="116543" y="94367"/>
                  </a:cubicBezTo>
                  <a:cubicBezTo>
                    <a:pt x="118079" y="96752"/>
                    <a:pt x="118079" y="96752"/>
                    <a:pt x="118079" y="96752"/>
                  </a:cubicBezTo>
                  <a:cubicBezTo>
                    <a:pt x="120000" y="96752"/>
                    <a:pt x="120000" y="96752"/>
                    <a:pt x="120000" y="96752"/>
                  </a:cubicBezTo>
                  <a:cubicBezTo>
                    <a:pt x="118079" y="100924"/>
                    <a:pt x="118079" y="100924"/>
                    <a:pt x="118079" y="100924"/>
                  </a:cubicBezTo>
                  <a:cubicBezTo>
                    <a:pt x="116543" y="102117"/>
                    <a:pt x="116543" y="102117"/>
                    <a:pt x="116543" y="102117"/>
                  </a:cubicBezTo>
                  <a:cubicBezTo>
                    <a:pt x="114623" y="107482"/>
                    <a:pt x="114623" y="107482"/>
                    <a:pt x="114623" y="107482"/>
                  </a:cubicBezTo>
                  <a:cubicBezTo>
                    <a:pt x="112318" y="108674"/>
                    <a:pt x="112318" y="108674"/>
                    <a:pt x="112318" y="108674"/>
                  </a:cubicBezTo>
                  <a:cubicBezTo>
                    <a:pt x="107709" y="108674"/>
                    <a:pt x="107709" y="108674"/>
                    <a:pt x="107709" y="108674"/>
                  </a:cubicBezTo>
                  <a:cubicBezTo>
                    <a:pt x="106941" y="110462"/>
                    <a:pt x="106941" y="110462"/>
                    <a:pt x="106941" y="110462"/>
                  </a:cubicBezTo>
                  <a:cubicBezTo>
                    <a:pt x="103869" y="110462"/>
                    <a:pt x="103869" y="110462"/>
                    <a:pt x="103869" y="110462"/>
                  </a:cubicBezTo>
                  <a:cubicBezTo>
                    <a:pt x="103101" y="114635"/>
                    <a:pt x="103101" y="114635"/>
                    <a:pt x="103101" y="114635"/>
                  </a:cubicBezTo>
                  <a:cubicBezTo>
                    <a:pt x="102717" y="117615"/>
                    <a:pt x="102717" y="117615"/>
                    <a:pt x="102717" y="117615"/>
                  </a:cubicBezTo>
                  <a:cubicBezTo>
                    <a:pt x="101948" y="118808"/>
                    <a:pt x="101948" y="118808"/>
                    <a:pt x="101948" y="118808"/>
                  </a:cubicBezTo>
                  <a:cubicBezTo>
                    <a:pt x="101180" y="120000"/>
                    <a:pt x="101180" y="120000"/>
                    <a:pt x="101180" y="120000"/>
                  </a:cubicBezTo>
                  <a:cubicBezTo>
                    <a:pt x="100028" y="120000"/>
                    <a:pt x="100028" y="120000"/>
                    <a:pt x="100028" y="120000"/>
                  </a:cubicBezTo>
                  <a:cubicBezTo>
                    <a:pt x="98876" y="117019"/>
                    <a:pt x="98876" y="117019"/>
                    <a:pt x="98876" y="117019"/>
                  </a:cubicBezTo>
                  <a:cubicBezTo>
                    <a:pt x="96188" y="115231"/>
                    <a:pt x="96188" y="115231"/>
                    <a:pt x="96188" y="115231"/>
                  </a:cubicBezTo>
                  <a:cubicBezTo>
                    <a:pt x="94651" y="112846"/>
                    <a:pt x="94651" y="112846"/>
                    <a:pt x="94651" y="112846"/>
                  </a:cubicBezTo>
                  <a:cubicBezTo>
                    <a:pt x="94651" y="111654"/>
                    <a:pt x="94651" y="111654"/>
                    <a:pt x="94651" y="111654"/>
                  </a:cubicBezTo>
                  <a:cubicBezTo>
                    <a:pt x="94651" y="109866"/>
                    <a:pt x="94651" y="109866"/>
                    <a:pt x="94651" y="109866"/>
                  </a:cubicBezTo>
                  <a:cubicBezTo>
                    <a:pt x="94651" y="107482"/>
                    <a:pt x="94651" y="107482"/>
                    <a:pt x="94651" y="107482"/>
                  </a:cubicBezTo>
                  <a:cubicBezTo>
                    <a:pt x="94651" y="106289"/>
                    <a:pt x="94651" y="106289"/>
                    <a:pt x="94651" y="106289"/>
                  </a:cubicBezTo>
                  <a:cubicBezTo>
                    <a:pt x="94651" y="101521"/>
                    <a:pt x="94651" y="101521"/>
                    <a:pt x="94651" y="101521"/>
                  </a:cubicBezTo>
                  <a:cubicBezTo>
                    <a:pt x="94651" y="100328"/>
                    <a:pt x="94651" y="100328"/>
                    <a:pt x="94651" y="100328"/>
                  </a:cubicBezTo>
                  <a:cubicBezTo>
                    <a:pt x="94651" y="97348"/>
                    <a:pt x="94651" y="97348"/>
                    <a:pt x="94651" y="97348"/>
                  </a:cubicBezTo>
                  <a:cubicBezTo>
                    <a:pt x="92731" y="93175"/>
                    <a:pt x="92731" y="93175"/>
                    <a:pt x="92731" y="93175"/>
                  </a:cubicBezTo>
                  <a:cubicBezTo>
                    <a:pt x="91579" y="91387"/>
                    <a:pt x="91579" y="91387"/>
                    <a:pt x="91579" y="91387"/>
                  </a:cubicBezTo>
                  <a:cubicBezTo>
                    <a:pt x="91579" y="89598"/>
                    <a:pt x="91579" y="89598"/>
                    <a:pt x="91579" y="89598"/>
                  </a:cubicBezTo>
                  <a:cubicBezTo>
                    <a:pt x="91579" y="88406"/>
                    <a:pt x="91579" y="88406"/>
                    <a:pt x="91579" y="88406"/>
                  </a:cubicBezTo>
                  <a:cubicBezTo>
                    <a:pt x="92731" y="86022"/>
                    <a:pt x="92731" y="86022"/>
                    <a:pt x="92731" y="86022"/>
                  </a:cubicBezTo>
                  <a:cubicBezTo>
                    <a:pt x="94651" y="85426"/>
                    <a:pt x="94651" y="85426"/>
                    <a:pt x="94651" y="85426"/>
                  </a:cubicBezTo>
                  <a:cubicBezTo>
                    <a:pt x="96188" y="83042"/>
                    <a:pt x="96188" y="83042"/>
                    <a:pt x="96188" y="83042"/>
                  </a:cubicBezTo>
                  <a:lnTo>
                    <a:pt x="96188" y="80061"/>
                  </a:lnTo>
                  <a:cubicBezTo>
                    <a:pt x="95419" y="74696"/>
                    <a:pt x="95419" y="74696"/>
                    <a:pt x="95419" y="74696"/>
                  </a:cubicBezTo>
                  <a:cubicBezTo>
                    <a:pt x="95419" y="73504"/>
                    <a:pt x="95419" y="73504"/>
                    <a:pt x="95419" y="73504"/>
                  </a:cubicBezTo>
                  <a:cubicBezTo>
                    <a:pt x="95419" y="71716"/>
                    <a:pt x="95419" y="71716"/>
                    <a:pt x="95419" y="71716"/>
                  </a:cubicBezTo>
                  <a:close/>
                  <a:moveTo>
                    <a:pt x="70375" y="46863"/>
                  </a:moveTo>
                  <a:lnTo>
                    <a:pt x="71729" y="46863"/>
                  </a:lnTo>
                  <a:lnTo>
                    <a:pt x="72631" y="46863"/>
                  </a:lnTo>
                  <a:lnTo>
                    <a:pt x="73533" y="48283"/>
                  </a:lnTo>
                  <a:lnTo>
                    <a:pt x="74435" y="50413"/>
                  </a:lnTo>
                  <a:lnTo>
                    <a:pt x="74435" y="52544"/>
                  </a:lnTo>
                  <a:lnTo>
                    <a:pt x="72631" y="53964"/>
                  </a:lnTo>
                  <a:lnTo>
                    <a:pt x="71729" y="52544"/>
                  </a:lnTo>
                  <a:lnTo>
                    <a:pt x="71729" y="50413"/>
                  </a:lnTo>
                  <a:lnTo>
                    <a:pt x="70375" y="48993"/>
                  </a:lnTo>
                  <a:lnTo>
                    <a:pt x="70375" y="48283"/>
                  </a:lnTo>
                  <a:close/>
                  <a:moveTo>
                    <a:pt x="78947" y="43313"/>
                  </a:moveTo>
                  <a:lnTo>
                    <a:pt x="80300" y="43313"/>
                  </a:lnTo>
                  <a:lnTo>
                    <a:pt x="81654" y="45443"/>
                  </a:lnTo>
                  <a:lnTo>
                    <a:pt x="82556" y="46863"/>
                  </a:lnTo>
                  <a:lnTo>
                    <a:pt x="84361" y="48283"/>
                  </a:lnTo>
                  <a:lnTo>
                    <a:pt x="84361" y="46863"/>
                  </a:lnTo>
                  <a:lnTo>
                    <a:pt x="86616" y="46863"/>
                  </a:lnTo>
                  <a:lnTo>
                    <a:pt x="87969" y="46863"/>
                  </a:lnTo>
                  <a:lnTo>
                    <a:pt x="89774" y="48994"/>
                  </a:lnTo>
                  <a:lnTo>
                    <a:pt x="92932" y="52544"/>
                  </a:lnTo>
                  <a:lnTo>
                    <a:pt x="92932" y="56094"/>
                  </a:lnTo>
                  <a:lnTo>
                    <a:pt x="91578" y="58224"/>
                  </a:lnTo>
                  <a:lnTo>
                    <a:pt x="90225" y="58224"/>
                  </a:lnTo>
                  <a:lnTo>
                    <a:pt x="88872" y="58224"/>
                  </a:lnTo>
                  <a:lnTo>
                    <a:pt x="88872" y="58934"/>
                  </a:lnTo>
                  <a:lnTo>
                    <a:pt x="85714" y="58934"/>
                  </a:lnTo>
                  <a:lnTo>
                    <a:pt x="84361" y="58934"/>
                  </a:lnTo>
                  <a:lnTo>
                    <a:pt x="83909" y="58934"/>
                  </a:lnTo>
                  <a:lnTo>
                    <a:pt x="83007" y="56804"/>
                  </a:lnTo>
                  <a:lnTo>
                    <a:pt x="82556" y="53964"/>
                  </a:lnTo>
                  <a:lnTo>
                    <a:pt x="83007" y="51124"/>
                  </a:lnTo>
                  <a:lnTo>
                    <a:pt x="80751" y="51124"/>
                  </a:lnTo>
                  <a:lnTo>
                    <a:pt x="78947" y="50413"/>
                  </a:lnTo>
                  <a:lnTo>
                    <a:pt x="78947" y="48283"/>
                  </a:lnTo>
                  <a:lnTo>
                    <a:pt x="78947" y="46863"/>
                  </a:lnTo>
                  <a:lnTo>
                    <a:pt x="78947" y="44733"/>
                  </a:lnTo>
                  <a:close/>
                  <a:moveTo>
                    <a:pt x="65864" y="37633"/>
                  </a:moveTo>
                  <a:lnTo>
                    <a:pt x="66766" y="37633"/>
                  </a:lnTo>
                  <a:lnTo>
                    <a:pt x="69473" y="37633"/>
                  </a:lnTo>
                  <a:lnTo>
                    <a:pt x="71728" y="37633"/>
                  </a:lnTo>
                  <a:lnTo>
                    <a:pt x="72179" y="40473"/>
                  </a:lnTo>
                  <a:lnTo>
                    <a:pt x="77142" y="40473"/>
                  </a:lnTo>
                  <a:lnTo>
                    <a:pt x="74886" y="42603"/>
                  </a:lnTo>
                  <a:lnTo>
                    <a:pt x="74435" y="43313"/>
                  </a:lnTo>
                  <a:lnTo>
                    <a:pt x="74435" y="41893"/>
                  </a:lnTo>
                  <a:lnTo>
                    <a:pt x="73082" y="41893"/>
                  </a:lnTo>
                  <a:lnTo>
                    <a:pt x="72179" y="41893"/>
                  </a:lnTo>
                  <a:lnTo>
                    <a:pt x="70826" y="41893"/>
                  </a:lnTo>
                  <a:lnTo>
                    <a:pt x="69924" y="41893"/>
                  </a:lnTo>
                  <a:lnTo>
                    <a:pt x="69022" y="41893"/>
                  </a:lnTo>
                  <a:lnTo>
                    <a:pt x="67668" y="41893"/>
                  </a:lnTo>
                  <a:lnTo>
                    <a:pt x="65864" y="41183"/>
                  </a:lnTo>
                  <a:lnTo>
                    <a:pt x="65864" y="40473"/>
                  </a:lnTo>
                  <a:lnTo>
                    <a:pt x="65864" y="39053"/>
                  </a:lnTo>
                  <a:close/>
                  <a:moveTo>
                    <a:pt x="47819" y="20591"/>
                  </a:moveTo>
                  <a:lnTo>
                    <a:pt x="49623" y="20591"/>
                  </a:lnTo>
                  <a:lnTo>
                    <a:pt x="50526" y="20591"/>
                  </a:lnTo>
                  <a:lnTo>
                    <a:pt x="51428" y="21301"/>
                  </a:lnTo>
                  <a:lnTo>
                    <a:pt x="51879" y="22721"/>
                  </a:lnTo>
                  <a:lnTo>
                    <a:pt x="53232" y="26272"/>
                  </a:lnTo>
                  <a:lnTo>
                    <a:pt x="54586" y="26272"/>
                  </a:lnTo>
                  <a:lnTo>
                    <a:pt x="55488" y="29822"/>
                  </a:lnTo>
                  <a:lnTo>
                    <a:pt x="55488" y="32662"/>
                  </a:lnTo>
                  <a:lnTo>
                    <a:pt x="55488" y="34793"/>
                  </a:lnTo>
                  <a:lnTo>
                    <a:pt x="54135" y="34793"/>
                  </a:lnTo>
                  <a:lnTo>
                    <a:pt x="52781" y="32662"/>
                  </a:lnTo>
                  <a:lnTo>
                    <a:pt x="51879" y="31242"/>
                  </a:lnTo>
                  <a:lnTo>
                    <a:pt x="49623" y="32662"/>
                  </a:lnTo>
                  <a:lnTo>
                    <a:pt x="47819" y="33372"/>
                  </a:lnTo>
                  <a:lnTo>
                    <a:pt x="46466" y="31952"/>
                  </a:lnTo>
                  <a:lnTo>
                    <a:pt x="45563" y="29822"/>
                  </a:lnTo>
                  <a:lnTo>
                    <a:pt x="43308" y="27692"/>
                  </a:lnTo>
                  <a:lnTo>
                    <a:pt x="43308" y="25562"/>
                  </a:lnTo>
                  <a:lnTo>
                    <a:pt x="43308" y="22721"/>
                  </a:lnTo>
                  <a:lnTo>
                    <a:pt x="44661" y="22721"/>
                  </a:lnTo>
                  <a:lnTo>
                    <a:pt x="46014" y="22721"/>
                  </a:lnTo>
                  <a:lnTo>
                    <a:pt x="46014" y="21301"/>
                  </a:lnTo>
                  <a:close/>
                  <a:moveTo>
                    <a:pt x="3157" y="6390"/>
                  </a:moveTo>
                  <a:lnTo>
                    <a:pt x="3157" y="8520"/>
                  </a:lnTo>
                  <a:lnTo>
                    <a:pt x="3157" y="9941"/>
                  </a:lnTo>
                  <a:lnTo>
                    <a:pt x="2255" y="11361"/>
                  </a:lnTo>
                  <a:lnTo>
                    <a:pt x="1804" y="12781"/>
                  </a:lnTo>
                  <a:lnTo>
                    <a:pt x="1804" y="15621"/>
                  </a:lnTo>
                  <a:lnTo>
                    <a:pt x="0" y="14201"/>
                  </a:lnTo>
                  <a:lnTo>
                    <a:pt x="0" y="12781"/>
                  </a:lnTo>
                  <a:lnTo>
                    <a:pt x="0" y="11361"/>
                  </a:lnTo>
                  <a:lnTo>
                    <a:pt x="1804" y="8520"/>
                  </a:lnTo>
                  <a:close/>
                  <a:moveTo>
                    <a:pt x="14887" y="0"/>
                  </a:moveTo>
                  <a:lnTo>
                    <a:pt x="16240" y="0"/>
                  </a:lnTo>
                  <a:lnTo>
                    <a:pt x="19849" y="0"/>
                  </a:lnTo>
                  <a:lnTo>
                    <a:pt x="21202" y="0"/>
                  </a:lnTo>
                  <a:lnTo>
                    <a:pt x="22556" y="3550"/>
                  </a:lnTo>
                  <a:lnTo>
                    <a:pt x="22556" y="4260"/>
                  </a:lnTo>
                  <a:lnTo>
                    <a:pt x="22556" y="6390"/>
                  </a:lnTo>
                  <a:lnTo>
                    <a:pt x="22105" y="8520"/>
                  </a:lnTo>
                  <a:lnTo>
                    <a:pt x="22105" y="9230"/>
                  </a:lnTo>
                  <a:lnTo>
                    <a:pt x="20751" y="11360"/>
                  </a:lnTo>
                  <a:lnTo>
                    <a:pt x="19849" y="11360"/>
                  </a:lnTo>
                  <a:lnTo>
                    <a:pt x="18496" y="11360"/>
                  </a:lnTo>
                  <a:lnTo>
                    <a:pt x="17593" y="11360"/>
                  </a:lnTo>
                  <a:lnTo>
                    <a:pt x="15338" y="9230"/>
                  </a:lnTo>
                  <a:lnTo>
                    <a:pt x="14887" y="9230"/>
                  </a:lnTo>
                  <a:lnTo>
                    <a:pt x="12631" y="6390"/>
                  </a:lnTo>
                  <a:lnTo>
                    <a:pt x="12631" y="2840"/>
                  </a:lnTo>
                  <a:lnTo>
                    <a:pt x="12631" y="1420"/>
                  </a:lnTo>
                  <a:close/>
                </a:path>
              </a:pathLst>
            </a:custGeom>
            <a:solidFill>
              <a:srgbClr val="D8D8D8"/>
            </a:solidFill>
            <a:ln w="9525" cap="flat" cmpd="sng">
              <a:solidFill>
                <a:srgbClr val="FFFFFF"/>
              </a:solidFill>
              <a:prstDash val="solid"/>
              <a:miter lim="8000"/>
              <a:headEnd type="none" w="sm" len="sm"/>
              <a:tailEnd type="none" w="sm" len="sm"/>
            </a:ln>
          </p:spPr>
          <p:txBody>
            <a:bodyPr spcFirstLastPara="1" wrap="square" lIns="62850" tIns="31400" rIns="62850" bIns="31400" anchor="t" anchorCtr="0">
              <a:noAutofit/>
            </a:bodyPr>
            <a:lstStyle/>
            <a:p>
              <a:pPr marL="0" marR="0" lvl="0" indent="0" algn="l" rtl="0">
                <a:spcBef>
                  <a:spcPts val="0"/>
                </a:spcBef>
                <a:spcAft>
                  <a:spcPts val="0"/>
                </a:spcAft>
                <a:buNone/>
              </a:pPr>
              <a:endParaRPr sz="2500">
                <a:solidFill>
                  <a:srgbClr val="7F7F7F"/>
                </a:solidFill>
                <a:latin typeface="Calibri"/>
                <a:ea typeface="Calibri"/>
                <a:cs typeface="Calibri"/>
                <a:sym typeface="Calibri"/>
              </a:endParaRPr>
            </a:p>
          </p:txBody>
        </p:sp>
      </p:grpSp>
      <p:grpSp>
        <p:nvGrpSpPr>
          <p:cNvPr id="205" name="Google Shape;205;p19"/>
          <p:cNvGrpSpPr/>
          <p:nvPr/>
        </p:nvGrpSpPr>
        <p:grpSpPr>
          <a:xfrm>
            <a:off x="7278194" y="6057820"/>
            <a:ext cx="1188833" cy="891625"/>
            <a:chOff x="4658786" y="1779529"/>
            <a:chExt cx="1109400" cy="1109400"/>
          </a:xfrm>
        </p:grpSpPr>
        <p:sp>
          <p:nvSpPr>
            <p:cNvPr id="206" name="Google Shape;206;p19"/>
            <p:cNvSpPr/>
            <p:nvPr/>
          </p:nvSpPr>
          <p:spPr>
            <a:xfrm rot="8100000">
              <a:off x="4821254" y="1941997"/>
              <a:ext cx="784464" cy="784464"/>
            </a:xfrm>
            <a:prstGeom prst="teardrop">
              <a:avLst>
                <a:gd name="adj" fmla="val 117662"/>
              </a:avLst>
            </a:prstGeom>
            <a:solidFill>
              <a:schemeClr val="accent1"/>
            </a:solidFill>
            <a:ln>
              <a:noFill/>
            </a:ln>
          </p:spPr>
          <p:txBody>
            <a:bodyPr spcFirstLastPara="1" wrap="square" lIns="125725" tIns="62850" rIns="125725" bIns="62850" anchor="ctr" anchorCtr="0">
              <a:noAutofit/>
            </a:bodyPr>
            <a:lstStyle/>
            <a:p>
              <a:pPr marL="0" marR="0" lvl="0" indent="0" algn="ctr" rtl="0">
                <a:spcBef>
                  <a:spcPts val="0"/>
                </a:spcBef>
                <a:spcAft>
                  <a:spcPts val="0"/>
                </a:spcAft>
                <a:buNone/>
              </a:pPr>
              <a:endParaRPr sz="2500">
                <a:solidFill>
                  <a:schemeClr val="lt1"/>
                </a:solidFill>
                <a:latin typeface="Calibri"/>
                <a:ea typeface="Calibri"/>
                <a:cs typeface="Calibri"/>
                <a:sym typeface="Calibri"/>
              </a:endParaRPr>
            </a:p>
          </p:txBody>
        </p:sp>
        <p:sp>
          <p:nvSpPr>
            <p:cNvPr id="207" name="Google Shape;207;p19"/>
            <p:cNvSpPr/>
            <p:nvPr/>
          </p:nvSpPr>
          <p:spPr>
            <a:xfrm>
              <a:off x="4920232" y="2038351"/>
              <a:ext cx="585300" cy="585300"/>
            </a:xfrm>
            <a:prstGeom prst="ellipse">
              <a:avLst/>
            </a:prstGeom>
            <a:solidFill>
              <a:schemeClr val="lt1">
                <a:alpha val="60000"/>
              </a:schemeClr>
            </a:solidFill>
            <a:ln>
              <a:noFill/>
            </a:ln>
          </p:spPr>
          <p:txBody>
            <a:bodyPr spcFirstLastPara="1" wrap="square" lIns="125725" tIns="62850" rIns="125725" bIns="62850" anchor="ctr" anchorCtr="0">
              <a:noAutofit/>
            </a:bodyPr>
            <a:lstStyle/>
            <a:p>
              <a:pPr marL="0" marR="0" lvl="0" indent="0" algn="ctr" rtl="0">
                <a:spcBef>
                  <a:spcPts val="0"/>
                </a:spcBef>
                <a:spcAft>
                  <a:spcPts val="0"/>
                </a:spcAft>
                <a:buNone/>
              </a:pPr>
              <a:endParaRPr sz="2500">
                <a:solidFill>
                  <a:schemeClr val="lt1"/>
                </a:solidFill>
                <a:latin typeface="Calibri"/>
                <a:ea typeface="Calibri"/>
                <a:cs typeface="Calibri"/>
                <a:sym typeface="Calibri"/>
              </a:endParaRPr>
            </a:p>
          </p:txBody>
        </p:sp>
        <p:sp>
          <p:nvSpPr>
            <p:cNvPr id="208" name="Google Shape;208;p19"/>
            <p:cNvSpPr/>
            <p:nvPr/>
          </p:nvSpPr>
          <p:spPr>
            <a:xfrm>
              <a:off x="4952006" y="2070497"/>
              <a:ext cx="521100" cy="521100"/>
            </a:xfrm>
            <a:prstGeom prst="ellipse">
              <a:avLst/>
            </a:prstGeom>
            <a:solidFill>
              <a:schemeClr val="lt1"/>
            </a:solidFill>
            <a:ln>
              <a:noFill/>
            </a:ln>
          </p:spPr>
          <p:txBody>
            <a:bodyPr spcFirstLastPara="1" wrap="square" lIns="125725" tIns="62850" rIns="125725" bIns="62850" anchor="t" anchorCtr="0">
              <a:noAutofit/>
            </a:bodyPr>
            <a:lstStyle/>
            <a:p>
              <a:pPr marL="0" marR="0" lvl="0" indent="0" algn="l" rtl="0">
                <a:spcBef>
                  <a:spcPts val="0"/>
                </a:spcBef>
                <a:spcAft>
                  <a:spcPts val="0"/>
                </a:spcAft>
                <a:buNone/>
              </a:pPr>
              <a:endParaRPr sz="2500">
                <a:solidFill>
                  <a:schemeClr val="dk1"/>
                </a:solidFill>
                <a:latin typeface="Calibri"/>
                <a:ea typeface="Calibri"/>
                <a:cs typeface="Calibri"/>
                <a:sym typeface="Calibri"/>
              </a:endParaRPr>
            </a:p>
          </p:txBody>
        </p:sp>
      </p:grpSp>
      <p:grpSp>
        <p:nvGrpSpPr>
          <p:cNvPr id="209" name="Google Shape;209;p19"/>
          <p:cNvGrpSpPr/>
          <p:nvPr/>
        </p:nvGrpSpPr>
        <p:grpSpPr>
          <a:xfrm>
            <a:off x="16032902" y="4828840"/>
            <a:ext cx="1188833" cy="891625"/>
            <a:chOff x="4658786" y="1779529"/>
            <a:chExt cx="1109400" cy="1109400"/>
          </a:xfrm>
        </p:grpSpPr>
        <p:sp>
          <p:nvSpPr>
            <p:cNvPr id="210" name="Google Shape;210;p19"/>
            <p:cNvSpPr/>
            <p:nvPr/>
          </p:nvSpPr>
          <p:spPr>
            <a:xfrm rot="8100000">
              <a:off x="4821254" y="1941997"/>
              <a:ext cx="784464" cy="784464"/>
            </a:xfrm>
            <a:prstGeom prst="teardrop">
              <a:avLst>
                <a:gd name="adj" fmla="val 117662"/>
              </a:avLst>
            </a:prstGeom>
            <a:solidFill>
              <a:schemeClr val="accent2"/>
            </a:solidFill>
            <a:ln>
              <a:noFill/>
            </a:ln>
          </p:spPr>
          <p:txBody>
            <a:bodyPr spcFirstLastPara="1" wrap="square" lIns="125725" tIns="62850" rIns="125725" bIns="62850" anchor="ctr" anchorCtr="0">
              <a:noAutofit/>
            </a:bodyPr>
            <a:lstStyle/>
            <a:p>
              <a:pPr marL="0" marR="0" lvl="0" indent="0" algn="ctr" rtl="0">
                <a:spcBef>
                  <a:spcPts val="0"/>
                </a:spcBef>
                <a:spcAft>
                  <a:spcPts val="0"/>
                </a:spcAft>
                <a:buNone/>
              </a:pPr>
              <a:endParaRPr sz="2500">
                <a:solidFill>
                  <a:schemeClr val="lt1"/>
                </a:solidFill>
                <a:latin typeface="Calibri"/>
                <a:ea typeface="Calibri"/>
                <a:cs typeface="Calibri"/>
                <a:sym typeface="Calibri"/>
              </a:endParaRPr>
            </a:p>
          </p:txBody>
        </p:sp>
        <p:sp>
          <p:nvSpPr>
            <p:cNvPr id="211" name="Google Shape;211;p19"/>
            <p:cNvSpPr/>
            <p:nvPr/>
          </p:nvSpPr>
          <p:spPr>
            <a:xfrm>
              <a:off x="4920232" y="2038351"/>
              <a:ext cx="585300" cy="585300"/>
            </a:xfrm>
            <a:prstGeom prst="ellipse">
              <a:avLst/>
            </a:prstGeom>
            <a:solidFill>
              <a:schemeClr val="lt1">
                <a:alpha val="60000"/>
              </a:schemeClr>
            </a:solidFill>
            <a:ln>
              <a:noFill/>
            </a:ln>
          </p:spPr>
          <p:txBody>
            <a:bodyPr spcFirstLastPara="1" wrap="square" lIns="125725" tIns="62850" rIns="125725" bIns="62850" anchor="ctr" anchorCtr="0">
              <a:noAutofit/>
            </a:bodyPr>
            <a:lstStyle/>
            <a:p>
              <a:pPr marL="0" marR="0" lvl="0" indent="0" algn="ctr" rtl="0">
                <a:spcBef>
                  <a:spcPts val="0"/>
                </a:spcBef>
                <a:spcAft>
                  <a:spcPts val="0"/>
                </a:spcAft>
                <a:buNone/>
              </a:pPr>
              <a:endParaRPr sz="2500">
                <a:solidFill>
                  <a:schemeClr val="lt1"/>
                </a:solidFill>
                <a:latin typeface="Calibri"/>
                <a:ea typeface="Calibri"/>
                <a:cs typeface="Calibri"/>
                <a:sym typeface="Calibri"/>
              </a:endParaRPr>
            </a:p>
          </p:txBody>
        </p:sp>
        <p:sp>
          <p:nvSpPr>
            <p:cNvPr id="212" name="Google Shape;212;p19"/>
            <p:cNvSpPr/>
            <p:nvPr/>
          </p:nvSpPr>
          <p:spPr>
            <a:xfrm>
              <a:off x="4952006" y="2070497"/>
              <a:ext cx="521100" cy="521100"/>
            </a:xfrm>
            <a:prstGeom prst="ellipse">
              <a:avLst/>
            </a:prstGeom>
            <a:solidFill>
              <a:schemeClr val="lt1"/>
            </a:solidFill>
            <a:ln>
              <a:noFill/>
            </a:ln>
          </p:spPr>
          <p:txBody>
            <a:bodyPr spcFirstLastPara="1" wrap="square" lIns="125725" tIns="62850" rIns="125725" bIns="62850" anchor="t" anchorCtr="0">
              <a:noAutofit/>
            </a:bodyPr>
            <a:lstStyle/>
            <a:p>
              <a:pPr marL="0" marR="0" lvl="0" indent="0" algn="l" rtl="0">
                <a:spcBef>
                  <a:spcPts val="0"/>
                </a:spcBef>
                <a:spcAft>
                  <a:spcPts val="0"/>
                </a:spcAft>
                <a:buNone/>
              </a:pPr>
              <a:endParaRPr sz="2500">
                <a:solidFill>
                  <a:schemeClr val="dk1"/>
                </a:solidFill>
                <a:latin typeface="Calibri"/>
                <a:ea typeface="Calibri"/>
                <a:cs typeface="Calibri"/>
                <a:sym typeface="Calibri"/>
              </a:endParaRPr>
            </a:p>
          </p:txBody>
        </p:sp>
      </p:grpSp>
      <p:grpSp>
        <p:nvGrpSpPr>
          <p:cNvPr id="213" name="Google Shape;213;p19"/>
          <p:cNvGrpSpPr/>
          <p:nvPr/>
        </p:nvGrpSpPr>
        <p:grpSpPr>
          <a:xfrm>
            <a:off x="10083274" y="5322402"/>
            <a:ext cx="1188833" cy="891625"/>
            <a:chOff x="4658786" y="1779529"/>
            <a:chExt cx="1109400" cy="1109400"/>
          </a:xfrm>
        </p:grpSpPr>
        <p:sp>
          <p:nvSpPr>
            <p:cNvPr id="214" name="Google Shape;214;p19"/>
            <p:cNvSpPr/>
            <p:nvPr/>
          </p:nvSpPr>
          <p:spPr>
            <a:xfrm rot="8100000">
              <a:off x="4821254" y="1941997"/>
              <a:ext cx="784464" cy="784464"/>
            </a:xfrm>
            <a:prstGeom prst="teardrop">
              <a:avLst>
                <a:gd name="adj" fmla="val 117662"/>
              </a:avLst>
            </a:prstGeom>
            <a:solidFill>
              <a:schemeClr val="dk2"/>
            </a:solidFill>
            <a:ln>
              <a:noFill/>
            </a:ln>
          </p:spPr>
          <p:txBody>
            <a:bodyPr spcFirstLastPara="1" wrap="square" lIns="125725" tIns="62850" rIns="125725" bIns="62850" anchor="ctr" anchorCtr="0">
              <a:noAutofit/>
            </a:bodyPr>
            <a:lstStyle/>
            <a:p>
              <a:pPr marL="0" marR="0" lvl="0" indent="0" algn="ctr" rtl="0">
                <a:spcBef>
                  <a:spcPts val="0"/>
                </a:spcBef>
                <a:spcAft>
                  <a:spcPts val="0"/>
                </a:spcAft>
                <a:buNone/>
              </a:pPr>
              <a:endParaRPr sz="2500">
                <a:solidFill>
                  <a:schemeClr val="lt1"/>
                </a:solidFill>
                <a:latin typeface="Calibri"/>
                <a:ea typeface="Calibri"/>
                <a:cs typeface="Calibri"/>
                <a:sym typeface="Calibri"/>
              </a:endParaRPr>
            </a:p>
          </p:txBody>
        </p:sp>
        <p:sp>
          <p:nvSpPr>
            <p:cNvPr id="215" name="Google Shape;215;p19"/>
            <p:cNvSpPr/>
            <p:nvPr/>
          </p:nvSpPr>
          <p:spPr>
            <a:xfrm>
              <a:off x="4920232" y="2038351"/>
              <a:ext cx="585300" cy="585300"/>
            </a:xfrm>
            <a:prstGeom prst="ellipse">
              <a:avLst/>
            </a:prstGeom>
            <a:solidFill>
              <a:schemeClr val="lt1">
                <a:alpha val="60000"/>
              </a:schemeClr>
            </a:solidFill>
            <a:ln>
              <a:noFill/>
            </a:ln>
          </p:spPr>
          <p:txBody>
            <a:bodyPr spcFirstLastPara="1" wrap="square" lIns="125725" tIns="62850" rIns="125725" bIns="62850" anchor="ctr" anchorCtr="0">
              <a:noAutofit/>
            </a:bodyPr>
            <a:lstStyle/>
            <a:p>
              <a:pPr marL="0" marR="0" lvl="0" indent="0" algn="ctr" rtl="0">
                <a:spcBef>
                  <a:spcPts val="0"/>
                </a:spcBef>
                <a:spcAft>
                  <a:spcPts val="0"/>
                </a:spcAft>
                <a:buNone/>
              </a:pPr>
              <a:endParaRPr sz="2500">
                <a:solidFill>
                  <a:schemeClr val="lt1"/>
                </a:solidFill>
                <a:latin typeface="Calibri"/>
                <a:ea typeface="Calibri"/>
                <a:cs typeface="Calibri"/>
                <a:sym typeface="Calibri"/>
              </a:endParaRPr>
            </a:p>
          </p:txBody>
        </p:sp>
        <p:sp>
          <p:nvSpPr>
            <p:cNvPr id="216" name="Google Shape;216;p19"/>
            <p:cNvSpPr/>
            <p:nvPr/>
          </p:nvSpPr>
          <p:spPr>
            <a:xfrm>
              <a:off x="4952006" y="2070497"/>
              <a:ext cx="521100" cy="521100"/>
            </a:xfrm>
            <a:prstGeom prst="ellipse">
              <a:avLst/>
            </a:prstGeom>
            <a:solidFill>
              <a:schemeClr val="lt1"/>
            </a:solidFill>
            <a:ln>
              <a:noFill/>
            </a:ln>
          </p:spPr>
          <p:txBody>
            <a:bodyPr spcFirstLastPara="1" wrap="square" lIns="125725" tIns="62850" rIns="125725" bIns="62850" anchor="t" anchorCtr="0">
              <a:noAutofit/>
            </a:bodyPr>
            <a:lstStyle/>
            <a:p>
              <a:pPr marL="0" marR="0" lvl="0" indent="0" algn="l" rtl="0">
                <a:spcBef>
                  <a:spcPts val="0"/>
                </a:spcBef>
                <a:spcAft>
                  <a:spcPts val="0"/>
                </a:spcAft>
                <a:buNone/>
              </a:pPr>
              <a:endParaRPr sz="2500">
                <a:solidFill>
                  <a:schemeClr val="dk1"/>
                </a:solidFill>
                <a:latin typeface="Calibri"/>
                <a:ea typeface="Calibri"/>
                <a:cs typeface="Calibri"/>
                <a:sym typeface="Calibri"/>
              </a:endParaRPr>
            </a:p>
          </p:txBody>
        </p:sp>
      </p:grpSp>
      <p:grpSp>
        <p:nvGrpSpPr>
          <p:cNvPr id="217" name="Google Shape;217;p19"/>
          <p:cNvGrpSpPr/>
          <p:nvPr/>
        </p:nvGrpSpPr>
        <p:grpSpPr>
          <a:xfrm>
            <a:off x="15367268" y="7742562"/>
            <a:ext cx="1188833" cy="891625"/>
            <a:chOff x="4658786" y="1779529"/>
            <a:chExt cx="1109400" cy="1109400"/>
          </a:xfrm>
        </p:grpSpPr>
        <p:sp>
          <p:nvSpPr>
            <p:cNvPr id="218" name="Google Shape;218;p19"/>
            <p:cNvSpPr/>
            <p:nvPr/>
          </p:nvSpPr>
          <p:spPr>
            <a:xfrm rot="8100000">
              <a:off x="4821254" y="1941997"/>
              <a:ext cx="784464" cy="784464"/>
            </a:xfrm>
            <a:prstGeom prst="teardrop">
              <a:avLst>
                <a:gd name="adj" fmla="val 117662"/>
              </a:avLst>
            </a:prstGeom>
            <a:solidFill>
              <a:schemeClr val="accent6"/>
            </a:solidFill>
            <a:ln>
              <a:noFill/>
            </a:ln>
          </p:spPr>
          <p:txBody>
            <a:bodyPr spcFirstLastPara="1" wrap="square" lIns="125725" tIns="62850" rIns="125725" bIns="62850" anchor="ctr" anchorCtr="0">
              <a:noAutofit/>
            </a:bodyPr>
            <a:lstStyle/>
            <a:p>
              <a:pPr marL="0" marR="0" lvl="0" indent="0" algn="ctr" rtl="0">
                <a:spcBef>
                  <a:spcPts val="0"/>
                </a:spcBef>
                <a:spcAft>
                  <a:spcPts val="0"/>
                </a:spcAft>
                <a:buNone/>
              </a:pPr>
              <a:endParaRPr sz="2500">
                <a:solidFill>
                  <a:schemeClr val="lt1"/>
                </a:solidFill>
                <a:latin typeface="Calibri"/>
                <a:ea typeface="Calibri"/>
                <a:cs typeface="Calibri"/>
                <a:sym typeface="Calibri"/>
              </a:endParaRPr>
            </a:p>
          </p:txBody>
        </p:sp>
        <p:sp>
          <p:nvSpPr>
            <p:cNvPr id="219" name="Google Shape;219;p19"/>
            <p:cNvSpPr/>
            <p:nvPr/>
          </p:nvSpPr>
          <p:spPr>
            <a:xfrm>
              <a:off x="4920232" y="2038351"/>
              <a:ext cx="585300" cy="585300"/>
            </a:xfrm>
            <a:prstGeom prst="ellipse">
              <a:avLst/>
            </a:prstGeom>
            <a:solidFill>
              <a:schemeClr val="lt1">
                <a:alpha val="60000"/>
              </a:schemeClr>
            </a:solidFill>
            <a:ln>
              <a:noFill/>
            </a:ln>
          </p:spPr>
          <p:txBody>
            <a:bodyPr spcFirstLastPara="1" wrap="square" lIns="125725" tIns="62850" rIns="125725" bIns="62850" anchor="ctr" anchorCtr="0">
              <a:noAutofit/>
            </a:bodyPr>
            <a:lstStyle/>
            <a:p>
              <a:pPr marL="0" marR="0" lvl="0" indent="0" algn="ctr" rtl="0">
                <a:spcBef>
                  <a:spcPts val="0"/>
                </a:spcBef>
                <a:spcAft>
                  <a:spcPts val="0"/>
                </a:spcAft>
                <a:buNone/>
              </a:pPr>
              <a:endParaRPr sz="2500">
                <a:solidFill>
                  <a:schemeClr val="lt1"/>
                </a:solidFill>
                <a:latin typeface="Calibri"/>
                <a:ea typeface="Calibri"/>
                <a:cs typeface="Calibri"/>
                <a:sym typeface="Calibri"/>
              </a:endParaRPr>
            </a:p>
          </p:txBody>
        </p:sp>
        <p:sp>
          <p:nvSpPr>
            <p:cNvPr id="220" name="Google Shape;220;p19"/>
            <p:cNvSpPr/>
            <p:nvPr/>
          </p:nvSpPr>
          <p:spPr>
            <a:xfrm>
              <a:off x="4952006" y="2070497"/>
              <a:ext cx="521100" cy="521100"/>
            </a:xfrm>
            <a:prstGeom prst="ellipse">
              <a:avLst/>
            </a:prstGeom>
            <a:solidFill>
              <a:schemeClr val="lt1"/>
            </a:solidFill>
            <a:ln>
              <a:noFill/>
            </a:ln>
          </p:spPr>
          <p:txBody>
            <a:bodyPr spcFirstLastPara="1" wrap="square" lIns="125725" tIns="62850" rIns="125725" bIns="62850" anchor="t" anchorCtr="0">
              <a:noAutofit/>
            </a:bodyPr>
            <a:lstStyle/>
            <a:p>
              <a:pPr marL="0" marR="0" lvl="0" indent="0" algn="l" rtl="0">
                <a:spcBef>
                  <a:spcPts val="0"/>
                </a:spcBef>
                <a:spcAft>
                  <a:spcPts val="0"/>
                </a:spcAft>
                <a:buNone/>
              </a:pPr>
              <a:endParaRPr sz="2500">
                <a:solidFill>
                  <a:schemeClr val="dk1"/>
                </a:solidFill>
                <a:latin typeface="Calibri"/>
                <a:ea typeface="Calibri"/>
                <a:cs typeface="Calibri"/>
                <a:sym typeface="Calibri"/>
              </a:endParaRPr>
            </a:p>
          </p:txBody>
        </p:sp>
      </p:grpSp>
      <p:grpSp>
        <p:nvGrpSpPr>
          <p:cNvPr id="221" name="Google Shape;221;p19"/>
          <p:cNvGrpSpPr/>
          <p:nvPr/>
        </p:nvGrpSpPr>
        <p:grpSpPr>
          <a:xfrm>
            <a:off x="12807699" y="4691408"/>
            <a:ext cx="1188833" cy="891625"/>
            <a:chOff x="4658786" y="1779529"/>
            <a:chExt cx="1109400" cy="1109400"/>
          </a:xfrm>
        </p:grpSpPr>
        <p:sp>
          <p:nvSpPr>
            <p:cNvPr id="222" name="Google Shape;222;p19"/>
            <p:cNvSpPr/>
            <p:nvPr/>
          </p:nvSpPr>
          <p:spPr>
            <a:xfrm rot="8100000">
              <a:off x="4821254" y="1941997"/>
              <a:ext cx="784464" cy="784464"/>
            </a:xfrm>
            <a:prstGeom prst="teardrop">
              <a:avLst>
                <a:gd name="adj" fmla="val 117662"/>
              </a:avLst>
            </a:prstGeom>
            <a:solidFill>
              <a:schemeClr val="dk2"/>
            </a:solidFill>
            <a:ln>
              <a:noFill/>
            </a:ln>
          </p:spPr>
          <p:txBody>
            <a:bodyPr spcFirstLastPara="1" wrap="square" lIns="125725" tIns="62850" rIns="125725" bIns="62850" anchor="ctr" anchorCtr="0">
              <a:noAutofit/>
            </a:bodyPr>
            <a:lstStyle/>
            <a:p>
              <a:pPr marL="0" marR="0" lvl="0" indent="0" algn="ctr" rtl="0">
                <a:spcBef>
                  <a:spcPts val="0"/>
                </a:spcBef>
                <a:spcAft>
                  <a:spcPts val="0"/>
                </a:spcAft>
                <a:buNone/>
              </a:pPr>
              <a:endParaRPr sz="2500">
                <a:solidFill>
                  <a:schemeClr val="lt1"/>
                </a:solidFill>
                <a:latin typeface="Calibri"/>
                <a:ea typeface="Calibri"/>
                <a:cs typeface="Calibri"/>
                <a:sym typeface="Calibri"/>
              </a:endParaRPr>
            </a:p>
          </p:txBody>
        </p:sp>
        <p:sp>
          <p:nvSpPr>
            <p:cNvPr id="223" name="Google Shape;223;p19"/>
            <p:cNvSpPr/>
            <p:nvPr/>
          </p:nvSpPr>
          <p:spPr>
            <a:xfrm>
              <a:off x="4920232" y="2038351"/>
              <a:ext cx="585300" cy="585300"/>
            </a:xfrm>
            <a:prstGeom prst="ellipse">
              <a:avLst/>
            </a:prstGeom>
            <a:solidFill>
              <a:schemeClr val="lt1">
                <a:alpha val="60000"/>
              </a:schemeClr>
            </a:solidFill>
            <a:ln>
              <a:noFill/>
            </a:ln>
          </p:spPr>
          <p:txBody>
            <a:bodyPr spcFirstLastPara="1" wrap="square" lIns="125725" tIns="62850" rIns="125725" bIns="62850" anchor="ctr" anchorCtr="0">
              <a:noAutofit/>
            </a:bodyPr>
            <a:lstStyle/>
            <a:p>
              <a:pPr marL="0" marR="0" lvl="0" indent="0" algn="ctr" rtl="0">
                <a:spcBef>
                  <a:spcPts val="0"/>
                </a:spcBef>
                <a:spcAft>
                  <a:spcPts val="0"/>
                </a:spcAft>
                <a:buNone/>
              </a:pPr>
              <a:endParaRPr sz="2500">
                <a:solidFill>
                  <a:schemeClr val="lt1"/>
                </a:solidFill>
                <a:latin typeface="Calibri"/>
                <a:ea typeface="Calibri"/>
                <a:cs typeface="Calibri"/>
                <a:sym typeface="Calibri"/>
              </a:endParaRPr>
            </a:p>
          </p:txBody>
        </p:sp>
        <p:sp>
          <p:nvSpPr>
            <p:cNvPr id="224" name="Google Shape;224;p19"/>
            <p:cNvSpPr/>
            <p:nvPr/>
          </p:nvSpPr>
          <p:spPr>
            <a:xfrm>
              <a:off x="4952006" y="2070497"/>
              <a:ext cx="521100" cy="521100"/>
            </a:xfrm>
            <a:prstGeom prst="ellipse">
              <a:avLst/>
            </a:prstGeom>
            <a:solidFill>
              <a:schemeClr val="lt1"/>
            </a:solidFill>
            <a:ln>
              <a:noFill/>
            </a:ln>
          </p:spPr>
          <p:txBody>
            <a:bodyPr spcFirstLastPara="1" wrap="square" lIns="125725" tIns="62850" rIns="125725" bIns="62850" anchor="t" anchorCtr="0">
              <a:noAutofit/>
            </a:bodyPr>
            <a:lstStyle/>
            <a:p>
              <a:pPr marL="0" marR="0" lvl="0" indent="0" algn="l" rtl="0">
                <a:spcBef>
                  <a:spcPts val="0"/>
                </a:spcBef>
                <a:spcAft>
                  <a:spcPts val="0"/>
                </a:spcAft>
                <a:buNone/>
              </a:pPr>
              <a:endParaRPr sz="2500">
                <a:solidFill>
                  <a:schemeClr val="dk1"/>
                </a:solidFill>
                <a:latin typeface="Calibri"/>
                <a:ea typeface="Calibri"/>
                <a:cs typeface="Calibri"/>
                <a:sym typeface="Calibri"/>
              </a:endParaRPr>
            </a:p>
          </p:txBody>
        </p:sp>
      </p:grpSp>
      <p:grpSp>
        <p:nvGrpSpPr>
          <p:cNvPr id="225" name="Google Shape;225;p19"/>
          <p:cNvGrpSpPr/>
          <p:nvPr/>
        </p:nvGrpSpPr>
        <p:grpSpPr>
          <a:xfrm>
            <a:off x="11272124" y="7341477"/>
            <a:ext cx="1188833" cy="891625"/>
            <a:chOff x="4658786" y="1779529"/>
            <a:chExt cx="1109400" cy="1109400"/>
          </a:xfrm>
        </p:grpSpPr>
        <p:sp>
          <p:nvSpPr>
            <p:cNvPr id="226" name="Google Shape;226;p19"/>
            <p:cNvSpPr/>
            <p:nvPr/>
          </p:nvSpPr>
          <p:spPr>
            <a:xfrm rot="8100000">
              <a:off x="4821254" y="1941997"/>
              <a:ext cx="784464" cy="784464"/>
            </a:xfrm>
            <a:prstGeom prst="teardrop">
              <a:avLst>
                <a:gd name="adj" fmla="val 117662"/>
              </a:avLst>
            </a:prstGeom>
            <a:solidFill>
              <a:schemeClr val="dk2"/>
            </a:solidFill>
            <a:ln>
              <a:noFill/>
            </a:ln>
          </p:spPr>
          <p:txBody>
            <a:bodyPr spcFirstLastPara="1" wrap="square" lIns="125725" tIns="62850" rIns="125725" bIns="62850" anchor="ctr" anchorCtr="0">
              <a:noAutofit/>
            </a:bodyPr>
            <a:lstStyle/>
            <a:p>
              <a:pPr marL="0" marR="0" lvl="0" indent="0" algn="ctr" rtl="0">
                <a:spcBef>
                  <a:spcPts val="0"/>
                </a:spcBef>
                <a:spcAft>
                  <a:spcPts val="0"/>
                </a:spcAft>
                <a:buNone/>
              </a:pPr>
              <a:endParaRPr sz="2500">
                <a:solidFill>
                  <a:schemeClr val="lt1"/>
                </a:solidFill>
                <a:latin typeface="Calibri"/>
                <a:ea typeface="Calibri"/>
                <a:cs typeface="Calibri"/>
                <a:sym typeface="Calibri"/>
              </a:endParaRPr>
            </a:p>
          </p:txBody>
        </p:sp>
        <p:sp>
          <p:nvSpPr>
            <p:cNvPr id="227" name="Google Shape;227;p19"/>
            <p:cNvSpPr/>
            <p:nvPr/>
          </p:nvSpPr>
          <p:spPr>
            <a:xfrm>
              <a:off x="4920232" y="2038351"/>
              <a:ext cx="585300" cy="585300"/>
            </a:xfrm>
            <a:prstGeom prst="ellipse">
              <a:avLst/>
            </a:prstGeom>
            <a:solidFill>
              <a:schemeClr val="lt1">
                <a:alpha val="60000"/>
              </a:schemeClr>
            </a:solidFill>
            <a:ln>
              <a:noFill/>
            </a:ln>
          </p:spPr>
          <p:txBody>
            <a:bodyPr spcFirstLastPara="1" wrap="square" lIns="125725" tIns="62850" rIns="125725" bIns="62850" anchor="ctr" anchorCtr="0">
              <a:noAutofit/>
            </a:bodyPr>
            <a:lstStyle/>
            <a:p>
              <a:pPr marL="0" marR="0" lvl="0" indent="0" algn="ctr" rtl="0">
                <a:spcBef>
                  <a:spcPts val="0"/>
                </a:spcBef>
                <a:spcAft>
                  <a:spcPts val="0"/>
                </a:spcAft>
                <a:buNone/>
              </a:pPr>
              <a:endParaRPr sz="2500">
                <a:solidFill>
                  <a:schemeClr val="lt1"/>
                </a:solidFill>
                <a:latin typeface="Calibri"/>
                <a:ea typeface="Calibri"/>
                <a:cs typeface="Calibri"/>
                <a:sym typeface="Calibri"/>
              </a:endParaRPr>
            </a:p>
          </p:txBody>
        </p:sp>
        <p:sp>
          <p:nvSpPr>
            <p:cNvPr id="228" name="Google Shape;228;p19"/>
            <p:cNvSpPr/>
            <p:nvPr/>
          </p:nvSpPr>
          <p:spPr>
            <a:xfrm>
              <a:off x="4952006" y="2070497"/>
              <a:ext cx="521100" cy="521100"/>
            </a:xfrm>
            <a:prstGeom prst="ellipse">
              <a:avLst/>
            </a:prstGeom>
            <a:solidFill>
              <a:schemeClr val="lt1"/>
            </a:solidFill>
            <a:ln>
              <a:noFill/>
            </a:ln>
          </p:spPr>
          <p:txBody>
            <a:bodyPr spcFirstLastPara="1" wrap="square" lIns="125725" tIns="62850" rIns="125725" bIns="62850" anchor="t" anchorCtr="0">
              <a:noAutofit/>
            </a:bodyPr>
            <a:lstStyle/>
            <a:p>
              <a:pPr marL="0" marR="0" lvl="0" indent="0" algn="l" rtl="0">
                <a:spcBef>
                  <a:spcPts val="0"/>
                </a:spcBef>
                <a:spcAft>
                  <a:spcPts val="0"/>
                </a:spcAft>
                <a:buNone/>
              </a:pPr>
              <a:endParaRPr sz="2500">
                <a:solidFill>
                  <a:schemeClr val="dk1"/>
                </a:solidFill>
                <a:latin typeface="Calibri"/>
                <a:ea typeface="Calibri"/>
                <a:cs typeface="Calibri"/>
                <a:sym typeface="Calibri"/>
              </a:endParaRPr>
            </a:p>
          </p:txBody>
        </p:sp>
      </p:grpSp>
      <p:grpSp>
        <p:nvGrpSpPr>
          <p:cNvPr id="229" name="Google Shape;229;p19"/>
          <p:cNvGrpSpPr/>
          <p:nvPr/>
        </p:nvGrpSpPr>
        <p:grpSpPr>
          <a:xfrm>
            <a:off x="7278044" y="4430677"/>
            <a:ext cx="1188833" cy="891625"/>
            <a:chOff x="4658786" y="1779529"/>
            <a:chExt cx="1109400" cy="1109400"/>
          </a:xfrm>
        </p:grpSpPr>
        <p:sp>
          <p:nvSpPr>
            <p:cNvPr id="230" name="Google Shape;230;p19"/>
            <p:cNvSpPr/>
            <p:nvPr/>
          </p:nvSpPr>
          <p:spPr>
            <a:xfrm rot="8100000">
              <a:off x="4821254" y="1941997"/>
              <a:ext cx="784464" cy="784464"/>
            </a:xfrm>
            <a:prstGeom prst="teardrop">
              <a:avLst>
                <a:gd name="adj" fmla="val 117662"/>
              </a:avLst>
            </a:prstGeom>
            <a:solidFill>
              <a:schemeClr val="accent1"/>
            </a:solidFill>
            <a:ln>
              <a:noFill/>
            </a:ln>
          </p:spPr>
          <p:txBody>
            <a:bodyPr spcFirstLastPara="1" wrap="square" lIns="125725" tIns="62850" rIns="125725" bIns="62850" anchor="ctr" anchorCtr="0">
              <a:noAutofit/>
            </a:bodyPr>
            <a:lstStyle/>
            <a:p>
              <a:pPr marL="0" marR="0" lvl="0" indent="0" algn="ctr" rtl="0">
                <a:spcBef>
                  <a:spcPts val="0"/>
                </a:spcBef>
                <a:spcAft>
                  <a:spcPts val="0"/>
                </a:spcAft>
                <a:buNone/>
              </a:pPr>
              <a:endParaRPr sz="2500">
                <a:solidFill>
                  <a:schemeClr val="lt1"/>
                </a:solidFill>
                <a:latin typeface="Calibri"/>
                <a:ea typeface="Calibri"/>
                <a:cs typeface="Calibri"/>
                <a:sym typeface="Calibri"/>
              </a:endParaRPr>
            </a:p>
          </p:txBody>
        </p:sp>
        <p:sp>
          <p:nvSpPr>
            <p:cNvPr id="231" name="Google Shape;231;p19"/>
            <p:cNvSpPr/>
            <p:nvPr/>
          </p:nvSpPr>
          <p:spPr>
            <a:xfrm>
              <a:off x="4920232" y="2038351"/>
              <a:ext cx="585300" cy="585300"/>
            </a:xfrm>
            <a:prstGeom prst="ellipse">
              <a:avLst/>
            </a:prstGeom>
            <a:solidFill>
              <a:schemeClr val="lt1">
                <a:alpha val="60000"/>
              </a:schemeClr>
            </a:solidFill>
            <a:ln>
              <a:noFill/>
            </a:ln>
          </p:spPr>
          <p:txBody>
            <a:bodyPr spcFirstLastPara="1" wrap="square" lIns="125725" tIns="62850" rIns="125725" bIns="62850" anchor="ctr" anchorCtr="0">
              <a:noAutofit/>
            </a:bodyPr>
            <a:lstStyle/>
            <a:p>
              <a:pPr marL="0" marR="0" lvl="0" indent="0" algn="ctr" rtl="0">
                <a:spcBef>
                  <a:spcPts val="0"/>
                </a:spcBef>
                <a:spcAft>
                  <a:spcPts val="0"/>
                </a:spcAft>
                <a:buNone/>
              </a:pPr>
              <a:endParaRPr sz="2500">
                <a:solidFill>
                  <a:schemeClr val="lt1"/>
                </a:solidFill>
                <a:latin typeface="Calibri"/>
                <a:ea typeface="Calibri"/>
                <a:cs typeface="Calibri"/>
                <a:sym typeface="Calibri"/>
              </a:endParaRPr>
            </a:p>
          </p:txBody>
        </p:sp>
        <p:sp>
          <p:nvSpPr>
            <p:cNvPr id="232" name="Google Shape;232;p19"/>
            <p:cNvSpPr/>
            <p:nvPr/>
          </p:nvSpPr>
          <p:spPr>
            <a:xfrm>
              <a:off x="4952006" y="2070497"/>
              <a:ext cx="521100" cy="521100"/>
            </a:xfrm>
            <a:prstGeom prst="ellipse">
              <a:avLst/>
            </a:prstGeom>
            <a:solidFill>
              <a:schemeClr val="lt1"/>
            </a:solidFill>
            <a:ln>
              <a:noFill/>
            </a:ln>
          </p:spPr>
          <p:txBody>
            <a:bodyPr spcFirstLastPara="1" wrap="square" lIns="125725" tIns="62850" rIns="125725" bIns="62850" anchor="t" anchorCtr="0">
              <a:noAutofit/>
            </a:bodyPr>
            <a:lstStyle/>
            <a:p>
              <a:pPr marL="0" marR="0" lvl="0" indent="0" algn="l" rtl="0">
                <a:spcBef>
                  <a:spcPts val="0"/>
                </a:spcBef>
                <a:spcAft>
                  <a:spcPts val="0"/>
                </a:spcAft>
                <a:buNone/>
              </a:pPr>
              <a:endParaRPr sz="2500">
                <a:solidFill>
                  <a:schemeClr val="dk1"/>
                </a:solidFill>
                <a:latin typeface="Calibri"/>
                <a:ea typeface="Calibri"/>
                <a:cs typeface="Calibri"/>
                <a:sym typeface="Calibri"/>
              </a:endParaRPr>
            </a:p>
          </p:txBody>
        </p:sp>
      </p:grpSp>
      <p:grpSp>
        <p:nvGrpSpPr>
          <p:cNvPr id="233" name="Google Shape;233;p19"/>
          <p:cNvGrpSpPr/>
          <p:nvPr/>
        </p:nvGrpSpPr>
        <p:grpSpPr>
          <a:xfrm>
            <a:off x="14658118" y="7025618"/>
            <a:ext cx="1188833" cy="891625"/>
            <a:chOff x="4658786" y="1779529"/>
            <a:chExt cx="1109400" cy="1109400"/>
          </a:xfrm>
        </p:grpSpPr>
        <p:sp>
          <p:nvSpPr>
            <p:cNvPr id="234" name="Google Shape;234;p19"/>
            <p:cNvSpPr/>
            <p:nvPr/>
          </p:nvSpPr>
          <p:spPr>
            <a:xfrm rot="8100000">
              <a:off x="4821254" y="1941997"/>
              <a:ext cx="784464" cy="784464"/>
            </a:xfrm>
            <a:prstGeom prst="teardrop">
              <a:avLst>
                <a:gd name="adj" fmla="val 117662"/>
              </a:avLst>
            </a:prstGeom>
            <a:solidFill>
              <a:schemeClr val="accent6"/>
            </a:solidFill>
            <a:ln>
              <a:noFill/>
            </a:ln>
          </p:spPr>
          <p:txBody>
            <a:bodyPr spcFirstLastPara="1" wrap="square" lIns="125725" tIns="62850" rIns="125725" bIns="62850" anchor="ctr" anchorCtr="0">
              <a:noAutofit/>
            </a:bodyPr>
            <a:lstStyle/>
            <a:p>
              <a:pPr marL="0" marR="0" lvl="0" indent="0" algn="ctr" rtl="0">
                <a:spcBef>
                  <a:spcPts val="0"/>
                </a:spcBef>
                <a:spcAft>
                  <a:spcPts val="0"/>
                </a:spcAft>
                <a:buNone/>
              </a:pPr>
              <a:endParaRPr sz="2500">
                <a:solidFill>
                  <a:schemeClr val="lt1"/>
                </a:solidFill>
                <a:latin typeface="Calibri"/>
                <a:ea typeface="Calibri"/>
                <a:cs typeface="Calibri"/>
                <a:sym typeface="Calibri"/>
              </a:endParaRPr>
            </a:p>
          </p:txBody>
        </p:sp>
        <p:sp>
          <p:nvSpPr>
            <p:cNvPr id="235" name="Google Shape;235;p19"/>
            <p:cNvSpPr/>
            <p:nvPr/>
          </p:nvSpPr>
          <p:spPr>
            <a:xfrm>
              <a:off x="4920232" y="2038351"/>
              <a:ext cx="585300" cy="585300"/>
            </a:xfrm>
            <a:prstGeom prst="ellipse">
              <a:avLst/>
            </a:prstGeom>
            <a:solidFill>
              <a:schemeClr val="lt1">
                <a:alpha val="60000"/>
              </a:schemeClr>
            </a:solidFill>
            <a:ln>
              <a:noFill/>
            </a:ln>
          </p:spPr>
          <p:txBody>
            <a:bodyPr spcFirstLastPara="1" wrap="square" lIns="125725" tIns="62850" rIns="125725" bIns="62850" anchor="ctr" anchorCtr="0">
              <a:noAutofit/>
            </a:bodyPr>
            <a:lstStyle/>
            <a:p>
              <a:pPr marL="0" marR="0" lvl="0" indent="0" algn="ctr" rtl="0">
                <a:spcBef>
                  <a:spcPts val="0"/>
                </a:spcBef>
                <a:spcAft>
                  <a:spcPts val="0"/>
                </a:spcAft>
                <a:buNone/>
              </a:pPr>
              <a:endParaRPr sz="2500">
                <a:solidFill>
                  <a:schemeClr val="lt1"/>
                </a:solidFill>
                <a:latin typeface="Calibri"/>
                <a:ea typeface="Calibri"/>
                <a:cs typeface="Calibri"/>
                <a:sym typeface="Calibri"/>
              </a:endParaRPr>
            </a:p>
          </p:txBody>
        </p:sp>
        <p:sp>
          <p:nvSpPr>
            <p:cNvPr id="236" name="Google Shape;236;p19"/>
            <p:cNvSpPr/>
            <p:nvPr/>
          </p:nvSpPr>
          <p:spPr>
            <a:xfrm>
              <a:off x="4952006" y="2070497"/>
              <a:ext cx="521100" cy="521100"/>
            </a:xfrm>
            <a:prstGeom prst="ellipse">
              <a:avLst/>
            </a:prstGeom>
            <a:solidFill>
              <a:schemeClr val="lt1"/>
            </a:solidFill>
            <a:ln>
              <a:noFill/>
            </a:ln>
          </p:spPr>
          <p:txBody>
            <a:bodyPr spcFirstLastPara="1" wrap="square" lIns="125725" tIns="62850" rIns="125725" bIns="62850" anchor="t" anchorCtr="0">
              <a:noAutofit/>
            </a:bodyPr>
            <a:lstStyle/>
            <a:p>
              <a:pPr marL="0" marR="0" lvl="0" indent="0" algn="l" rtl="0">
                <a:spcBef>
                  <a:spcPts val="0"/>
                </a:spcBef>
                <a:spcAft>
                  <a:spcPts val="0"/>
                </a:spcAft>
                <a:buNone/>
              </a:pPr>
              <a:endParaRPr sz="2500">
                <a:solidFill>
                  <a:schemeClr val="dk1"/>
                </a:solidFill>
                <a:latin typeface="Calibri"/>
                <a:ea typeface="Calibri"/>
                <a:cs typeface="Calibri"/>
                <a:sym typeface="Calibri"/>
              </a:endParaRPr>
            </a:p>
          </p:txBody>
        </p:sp>
      </p:grpSp>
      <p:grpSp>
        <p:nvGrpSpPr>
          <p:cNvPr id="237" name="Google Shape;237;p19"/>
          <p:cNvGrpSpPr/>
          <p:nvPr/>
        </p:nvGrpSpPr>
        <p:grpSpPr>
          <a:xfrm>
            <a:off x="11970949" y="5228071"/>
            <a:ext cx="1188833" cy="891625"/>
            <a:chOff x="4658786" y="1779529"/>
            <a:chExt cx="1109400" cy="1109400"/>
          </a:xfrm>
        </p:grpSpPr>
        <p:sp>
          <p:nvSpPr>
            <p:cNvPr id="238" name="Google Shape;238;p19"/>
            <p:cNvSpPr/>
            <p:nvPr/>
          </p:nvSpPr>
          <p:spPr>
            <a:xfrm rot="8100000">
              <a:off x="4821254" y="1941997"/>
              <a:ext cx="784464" cy="784464"/>
            </a:xfrm>
            <a:prstGeom prst="teardrop">
              <a:avLst>
                <a:gd name="adj" fmla="val 117662"/>
              </a:avLst>
            </a:prstGeom>
            <a:solidFill>
              <a:schemeClr val="dk2"/>
            </a:solidFill>
            <a:ln>
              <a:noFill/>
            </a:ln>
          </p:spPr>
          <p:txBody>
            <a:bodyPr spcFirstLastPara="1" wrap="square" lIns="125725" tIns="62850" rIns="125725" bIns="62850" anchor="ctr" anchorCtr="0">
              <a:noAutofit/>
            </a:bodyPr>
            <a:lstStyle/>
            <a:p>
              <a:pPr marL="0" marR="0" lvl="0" indent="0" algn="ctr" rtl="0">
                <a:spcBef>
                  <a:spcPts val="0"/>
                </a:spcBef>
                <a:spcAft>
                  <a:spcPts val="0"/>
                </a:spcAft>
                <a:buNone/>
              </a:pPr>
              <a:endParaRPr sz="2500">
                <a:solidFill>
                  <a:schemeClr val="lt1"/>
                </a:solidFill>
                <a:latin typeface="Calibri"/>
                <a:ea typeface="Calibri"/>
                <a:cs typeface="Calibri"/>
                <a:sym typeface="Calibri"/>
              </a:endParaRPr>
            </a:p>
          </p:txBody>
        </p:sp>
        <p:sp>
          <p:nvSpPr>
            <p:cNvPr id="239" name="Google Shape;239;p19"/>
            <p:cNvSpPr/>
            <p:nvPr/>
          </p:nvSpPr>
          <p:spPr>
            <a:xfrm>
              <a:off x="4920232" y="2038351"/>
              <a:ext cx="585300" cy="585300"/>
            </a:xfrm>
            <a:prstGeom prst="ellipse">
              <a:avLst/>
            </a:prstGeom>
            <a:solidFill>
              <a:schemeClr val="lt1">
                <a:alpha val="60000"/>
              </a:schemeClr>
            </a:solidFill>
            <a:ln>
              <a:noFill/>
            </a:ln>
          </p:spPr>
          <p:txBody>
            <a:bodyPr spcFirstLastPara="1" wrap="square" lIns="125725" tIns="62850" rIns="125725" bIns="62850" anchor="ctr" anchorCtr="0">
              <a:noAutofit/>
            </a:bodyPr>
            <a:lstStyle/>
            <a:p>
              <a:pPr marL="0" marR="0" lvl="0" indent="0" algn="ctr" rtl="0">
                <a:spcBef>
                  <a:spcPts val="0"/>
                </a:spcBef>
                <a:spcAft>
                  <a:spcPts val="0"/>
                </a:spcAft>
                <a:buNone/>
              </a:pPr>
              <a:endParaRPr sz="2500">
                <a:solidFill>
                  <a:schemeClr val="lt1"/>
                </a:solidFill>
                <a:latin typeface="Calibri"/>
                <a:ea typeface="Calibri"/>
                <a:cs typeface="Calibri"/>
                <a:sym typeface="Calibri"/>
              </a:endParaRPr>
            </a:p>
          </p:txBody>
        </p:sp>
        <p:sp>
          <p:nvSpPr>
            <p:cNvPr id="240" name="Google Shape;240;p19"/>
            <p:cNvSpPr/>
            <p:nvPr/>
          </p:nvSpPr>
          <p:spPr>
            <a:xfrm>
              <a:off x="4952006" y="2070497"/>
              <a:ext cx="521100" cy="521100"/>
            </a:xfrm>
            <a:prstGeom prst="ellipse">
              <a:avLst/>
            </a:prstGeom>
            <a:solidFill>
              <a:schemeClr val="lt1"/>
            </a:solidFill>
            <a:ln>
              <a:noFill/>
            </a:ln>
          </p:spPr>
          <p:txBody>
            <a:bodyPr spcFirstLastPara="1" wrap="square" lIns="125725" tIns="62850" rIns="125725" bIns="62850" anchor="t" anchorCtr="0">
              <a:noAutofit/>
            </a:bodyPr>
            <a:lstStyle/>
            <a:p>
              <a:pPr marL="0" marR="0" lvl="0" indent="0" algn="l" rtl="0">
                <a:spcBef>
                  <a:spcPts val="0"/>
                </a:spcBef>
                <a:spcAft>
                  <a:spcPts val="0"/>
                </a:spcAft>
                <a:buNone/>
              </a:pPr>
              <a:endParaRPr sz="2500">
                <a:solidFill>
                  <a:schemeClr val="dk1"/>
                </a:solidFill>
                <a:latin typeface="Calibri"/>
                <a:ea typeface="Calibri"/>
                <a:cs typeface="Calibri"/>
                <a:sym typeface="Calibri"/>
              </a:endParaRPr>
            </a:p>
          </p:txBody>
        </p:sp>
      </p:grpSp>
      <p:grpSp>
        <p:nvGrpSpPr>
          <p:cNvPr id="241" name="Google Shape;241;p19"/>
          <p:cNvGrpSpPr/>
          <p:nvPr/>
        </p:nvGrpSpPr>
        <p:grpSpPr>
          <a:xfrm>
            <a:off x="16032752" y="5402028"/>
            <a:ext cx="1188833" cy="891625"/>
            <a:chOff x="4658786" y="1779529"/>
            <a:chExt cx="1109400" cy="1109400"/>
          </a:xfrm>
        </p:grpSpPr>
        <p:sp>
          <p:nvSpPr>
            <p:cNvPr id="242" name="Google Shape;242;p19"/>
            <p:cNvSpPr/>
            <p:nvPr/>
          </p:nvSpPr>
          <p:spPr>
            <a:xfrm rot="8100000">
              <a:off x="4821254" y="1941997"/>
              <a:ext cx="784464" cy="784464"/>
            </a:xfrm>
            <a:prstGeom prst="teardrop">
              <a:avLst>
                <a:gd name="adj" fmla="val 117662"/>
              </a:avLst>
            </a:prstGeom>
            <a:solidFill>
              <a:schemeClr val="accent2"/>
            </a:solidFill>
            <a:ln>
              <a:noFill/>
            </a:ln>
          </p:spPr>
          <p:txBody>
            <a:bodyPr spcFirstLastPara="1" wrap="square" lIns="125725" tIns="62850" rIns="125725" bIns="62850" anchor="ctr" anchorCtr="0">
              <a:noAutofit/>
            </a:bodyPr>
            <a:lstStyle/>
            <a:p>
              <a:pPr marL="0" marR="0" lvl="0" indent="0" algn="ctr" rtl="0">
                <a:spcBef>
                  <a:spcPts val="0"/>
                </a:spcBef>
                <a:spcAft>
                  <a:spcPts val="0"/>
                </a:spcAft>
                <a:buNone/>
              </a:pPr>
              <a:endParaRPr sz="2500">
                <a:solidFill>
                  <a:schemeClr val="lt1"/>
                </a:solidFill>
                <a:latin typeface="Calibri"/>
                <a:ea typeface="Calibri"/>
                <a:cs typeface="Calibri"/>
                <a:sym typeface="Calibri"/>
              </a:endParaRPr>
            </a:p>
          </p:txBody>
        </p:sp>
        <p:sp>
          <p:nvSpPr>
            <p:cNvPr id="243" name="Google Shape;243;p19"/>
            <p:cNvSpPr/>
            <p:nvPr/>
          </p:nvSpPr>
          <p:spPr>
            <a:xfrm>
              <a:off x="4920232" y="2038351"/>
              <a:ext cx="585300" cy="585300"/>
            </a:xfrm>
            <a:prstGeom prst="ellipse">
              <a:avLst/>
            </a:prstGeom>
            <a:solidFill>
              <a:schemeClr val="lt1">
                <a:alpha val="60000"/>
              </a:schemeClr>
            </a:solidFill>
            <a:ln>
              <a:noFill/>
            </a:ln>
          </p:spPr>
          <p:txBody>
            <a:bodyPr spcFirstLastPara="1" wrap="square" lIns="125725" tIns="62850" rIns="125725" bIns="62850" anchor="ctr" anchorCtr="0">
              <a:noAutofit/>
            </a:bodyPr>
            <a:lstStyle/>
            <a:p>
              <a:pPr marL="0" marR="0" lvl="0" indent="0" algn="ctr" rtl="0">
                <a:spcBef>
                  <a:spcPts val="0"/>
                </a:spcBef>
                <a:spcAft>
                  <a:spcPts val="0"/>
                </a:spcAft>
                <a:buNone/>
              </a:pPr>
              <a:endParaRPr sz="2500">
                <a:solidFill>
                  <a:schemeClr val="lt1"/>
                </a:solidFill>
                <a:latin typeface="Calibri"/>
                <a:ea typeface="Calibri"/>
                <a:cs typeface="Calibri"/>
                <a:sym typeface="Calibri"/>
              </a:endParaRPr>
            </a:p>
          </p:txBody>
        </p:sp>
        <p:sp>
          <p:nvSpPr>
            <p:cNvPr id="244" name="Google Shape;244;p19"/>
            <p:cNvSpPr/>
            <p:nvPr/>
          </p:nvSpPr>
          <p:spPr>
            <a:xfrm>
              <a:off x="4952006" y="2070497"/>
              <a:ext cx="521100" cy="521100"/>
            </a:xfrm>
            <a:prstGeom prst="ellipse">
              <a:avLst/>
            </a:prstGeom>
            <a:solidFill>
              <a:schemeClr val="lt1"/>
            </a:solidFill>
            <a:ln>
              <a:noFill/>
            </a:ln>
          </p:spPr>
          <p:txBody>
            <a:bodyPr spcFirstLastPara="1" wrap="square" lIns="125725" tIns="62850" rIns="125725" bIns="62850" anchor="t" anchorCtr="0">
              <a:noAutofit/>
            </a:bodyPr>
            <a:lstStyle/>
            <a:p>
              <a:pPr marL="0" marR="0" lvl="0" indent="0" algn="l" rtl="0">
                <a:spcBef>
                  <a:spcPts val="0"/>
                </a:spcBef>
                <a:spcAft>
                  <a:spcPts val="0"/>
                </a:spcAft>
                <a:buNone/>
              </a:pPr>
              <a:endParaRPr sz="2500">
                <a:solidFill>
                  <a:schemeClr val="dk1"/>
                </a:solidFill>
                <a:latin typeface="Calibri"/>
                <a:ea typeface="Calibri"/>
                <a:cs typeface="Calibri"/>
                <a:sym typeface="Calibri"/>
              </a:endParaRPr>
            </a:p>
          </p:txBody>
        </p:sp>
      </p:grpSp>
      <p:grpSp>
        <p:nvGrpSpPr>
          <p:cNvPr id="245" name="Google Shape;245;p19"/>
          <p:cNvGrpSpPr/>
          <p:nvPr/>
        </p:nvGrpSpPr>
        <p:grpSpPr>
          <a:xfrm>
            <a:off x="16318102" y="6285697"/>
            <a:ext cx="1188833" cy="891625"/>
            <a:chOff x="4658786" y="1779529"/>
            <a:chExt cx="1109400" cy="1109400"/>
          </a:xfrm>
        </p:grpSpPr>
        <p:sp>
          <p:nvSpPr>
            <p:cNvPr id="246" name="Google Shape;246;p19"/>
            <p:cNvSpPr/>
            <p:nvPr/>
          </p:nvSpPr>
          <p:spPr>
            <a:xfrm rot="8100000">
              <a:off x="4821254" y="1941997"/>
              <a:ext cx="784464" cy="784464"/>
            </a:xfrm>
            <a:prstGeom prst="teardrop">
              <a:avLst>
                <a:gd name="adj" fmla="val 117662"/>
              </a:avLst>
            </a:prstGeom>
            <a:solidFill>
              <a:schemeClr val="accent2"/>
            </a:solidFill>
            <a:ln>
              <a:noFill/>
            </a:ln>
          </p:spPr>
          <p:txBody>
            <a:bodyPr spcFirstLastPara="1" wrap="square" lIns="125725" tIns="62850" rIns="125725" bIns="62850" anchor="ctr" anchorCtr="0">
              <a:noAutofit/>
            </a:bodyPr>
            <a:lstStyle/>
            <a:p>
              <a:pPr marL="0" marR="0" lvl="0" indent="0" algn="ctr" rtl="0">
                <a:spcBef>
                  <a:spcPts val="0"/>
                </a:spcBef>
                <a:spcAft>
                  <a:spcPts val="0"/>
                </a:spcAft>
                <a:buNone/>
              </a:pPr>
              <a:endParaRPr sz="2500">
                <a:solidFill>
                  <a:schemeClr val="lt1"/>
                </a:solidFill>
                <a:latin typeface="Calibri"/>
                <a:ea typeface="Calibri"/>
                <a:cs typeface="Calibri"/>
                <a:sym typeface="Calibri"/>
              </a:endParaRPr>
            </a:p>
          </p:txBody>
        </p:sp>
        <p:sp>
          <p:nvSpPr>
            <p:cNvPr id="247" name="Google Shape;247;p19"/>
            <p:cNvSpPr/>
            <p:nvPr/>
          </p:nvSpPr>
          <p:spPr>
            <a:xfrm>
              <a:off x="4920232" y="2038351"/>
              <a:ext cx="585300" cy="585300"/>
            </a:xfrm>
            <a:prstGeom prst="ellipse">
              <a:avLst/>
            </a:prstGeom>
            <a:solidFill>
              <a:schemeClr val="lt1">
                <a:alpha val="60000"/>
              </a:schemeClr>
            </a:solidFill>
            <a:ln>
              <a:noFill/>
            </a:ln>
          </p:spPr>
          <p:txBody>
            <a:bodyPr spcFirstLastPara="1" wrap="square" lIns="125725" tIns="62850" rIns="125725" bIns="62850" anchor="ctr" anchorCtr="0">
              <a:noAutofit/>
            </a:bodyPr>
            <a:lstStyle/>
            <a:p>
              <a:pPr marL="0" marR="0" lvl="0" indent="0" algn="ctr" rtl="0">
                <a:spcBef>
                  <a:spcPts val="0"/>
                </a:spcBef>
                <a:spcAft>
                  <a:spcPts val="0"/>
                </a:spcAft>
                <a:buNone/>
              </a:pPr>
              <a:endParaRPr sz="2500">
                <a:solidFill>
                  <a:schemeClr val="lt1"/>
                </a:solidFill>
                <a:latin typeface="Calibri"/>
                <a:ea typeface="Calibri"/>
                <a:cs typeface="Calibri"/>
                <a:sym typeface="Calibri"/>
              </a:endParaRPr>
            </a:p>
          </p:txBody>
        </p:sp>
        <p:sp>
          <p:nvSpPr>
            <p:cNvPr id="248" name="Google Shape;248;p19"/>
            <p:cNvSpPr/>
            <p:nvPr/>
          </p:nvSpPr>
          <p:spPr>
            <a:xfrm>
              <a:off x="4952006" y="2070497"/>
              <a:ext cx="521100" cy="521100"/>
            </a:xfrm>
            <a:prstGeom prst="ellipse">
              <a:avLst/>
            </a:prstGeom>
            <a:solidFill>
              <a:schemeClr val="lt1"/>
            </a:solidFill>
            <a:ln>
              <a:noFill/>
            </a:ln>
          </p:spPr>
          <p:txBody>
            <a:bodyPr spcFirstLastPara="1" wrap="square" lIns="125725" tIns="62850" rIns="125725" bIns="62850" anchor="t" anchorCtr="0">
              <a:noAutofit/>
            </a:bodyPr>
            <a:lstStyle/>
            <a:p>
              <a:pPr marL="0" marR="0" lvl="0" indent="0" algn="l" rtl="0">
                <a:spcBef>
                  <a:spcPts val="0"/>
                </a:spcBef>
                <a:spcAft>
                  <a:spcPts val="0"/>
                </a:spcAft>
                <a:buNone/>
              </a:pPr>
              <a:endParaRPr sz="2500">
                <a:solidFill>
                  <a:schemeClr val="dk1"/>
                </a:solidFill>
                <a:latin typeface="Calibri"/>
                <a:ea typeface="Calibri"/>
                <a:cs typeface="Calibri"/>
                <a:sym typeface="Calibri"/>
              </a:endParaRPr>
            </a:p>
          </p:txBody>
        </p:sp>
      </p:grpSp>
      <p:grpSp>
        <p:nvGrpSpPr>
          <p:cNvPr id="249" name="Google Shape;249;p19"/>
          <p:cNvGrpSpPr/>
          <p:nvPr/>
        </p:nvGrpSpPr>
        <p:grpSpPr>
          <a:xfrm>
            <a:off x="16642352" y="5859228"/>
            <a:ext cx="1188833" cy="891625"/>
            <a:chOff x="4658786" y="1779529"/>
            <a:chExt cx="1109400" cy="1109400"/>
          </a:xfrm>
        </p:grpSpPr>
        <p:sp>
          <p:nvSpPr>
            <p:cNvPr id="250" name="Google Shape;250;p19"/>
            <p:cNvSpPr/>
            <p:nvPr/>
          </p:nvSpPr>
          <p:spPr>
            <a:xfrm rot="8100000">
              <a:off x="4821254" y="1941997"/>
              <a:ext cx="784464" cy="784464"/>
            </a:xfrm>
            <a:prstGeom prst="teardrop">
              <a:avLst>
                <a:gd name="adj" fmla="val 117662"/>
              </a:avLst>
            </a:prstGeom>
            <a:solidFill>
              <a:schemeClr val="accent2"/>
            </a:solidFill>
            <a:ln>
              <a:noFill/>
            </a:ln>
          </p:spPr>
          <p:txBody>
            <a:bodyPr spcFirstLastPara="1" wrap="square" lIns="125725" tIns="62850" rIns="125725" bIns="62850" anchor="ctr" anchorCtr="0">
              <a:noAutofit/>
            </a:bodyPr>
            <a:lstStyle/>
            <a:p>
              <a:pPr marL="0" marR="0" lvl="0" indent="0" algn="ctr" rtl="0">
                <a:spcBef>
                  <a:spcPts val="0"/>
                </a:spcBef>
                <a:spcAft>
                  <a:spcPts val="0"/>
                </a:spcAft>
                <a:buNone/>
              </a:pPr>
              <a:endParaRPr sz="2500">
                <a:solidFill>
                  <a:schemeClr val="lt1"/>
                </a:solidFill>
                <a:latin typeface="Calibri"/>
                <a:ea typeface="Calibri"/>
                <a:cs typeface="Calibri"/>
                <a:sym typeface="Calibri"/>
              </a:endParaRPr>
            </a:p>
          </p:txBody>
        </p:sp>
        <p:sp>
          <p:nvSpPr>
            <p:cNvPr id="251" name="Google Shape;251;p19"/>
            <p:cNvSpPr/>
            <p:nvPr/>
          </p:nvSpPr>
          <p:spPr>
            <a:xfrm>
              <a:off x="4920232" y="2038351"/>
              <a:ext cx="585300" cy="585300"/>
            </a:xfrm>
            <a:prstGeom prst="ellipse">
              <a:avLst/>
            </a:prstGeom>
            <a:solidFill>
              <a:schemeClr val="lt1">
                <a:alpha val="60000"/>
              </a:schemeClr>
            </a:solidFill>
            <a:ln>
              <a:noFill/>
            </a:ln>
          </p:spPr>
          <p:txBody>
            <a:bodyPr spcFirstLastPara="1" wrap="square" lIns="125725" tIns="62850" rIns="125725" bIns="62850" anchor="ctr" anchorCtr="0">
              <a:noAutofit/>
            </a:bodyPr>
            <a:lstStyle/>
            <a:p>
              <a:pPr marL="0" marR="0" lvl="0" indent="0" algn="ctr" rtl="0">
                <a:spcBef>
                  <a:spcPts val="0"/>
                </a:spcBef>
                <a:spcAft>
                  <a:spcPts val="0"/>
                </a:spcAft>
                <a:buNone/>
              </a:pPr>
              <a:endParaRPr sz="2500">
                <a:solidFill>
                  <a:schemeClr val="lt1"/>
                </a:solidFill>
                <a:latin typeface="Calibri"/>
                <a:ea typeface="Calibri"/>
                <a:cs typeface="Calibri"/>
                <a:sym typeface="Calibri"/>
              </a:endParaRPr>
            </a:p>
          </p:txBody>
        </p:sp>
        <p:sp>
          <p:nvSpPr>
            <p:cNvPr id="252" name="Google Shape;252;p19"/>
            <p:cNvSpPr/>
            <p:nvPr/>
          </p:nvSpPr>
          <p:spPr>
            <a:xfrm>
              <a:off x="4952006" y="2070497"/>
              <a:ext cx="521100" cy="521100"/>
            </a:xfrm>
            <a:prstGeom prst="ellipse">
              <a:avLst/>
            </a:prstGeom>
            <a:solidFill>
              <a:schemeClr val="lt1"/>
            </a:solidFill>
            <a:ln>
              <a:noFill/>
            </a:ln>
          </p:spPr>
          <p:txBody>
            <a:bodyPr spcFirstLastPara="1" wrap="square" lIns="125725" tIns="62850" rIns="125725" bIns="62850" anchor="t" anchorCtr="0">
              <a:noAutofit/>
            </a:bodyPr>
            <a:lstStyle/>
            <a:p>
              <a:pPr marL="0" marR="0" lvl="0" indent="0" algn="l" rtl="0">
                <a:spcBef>
                  <a:spcPts val="0"/>
                </a:spcBef>
                <a:spcAft>
                  <a:spcPts val="0"/>
                </a:spcAft>
                <a:buNone/>
              </a:pPr>
              <a:endParaRPr sz="2500">
                <a:solidFill>
                  <a:schemeClr val="dk1"/>
                </a:solidFill>
                <a:latin typeface="Calibri"/>
                <a:ea typeface="Calibri"/>
                <a:cs typeface="Calibri"/>
                <a:sym typeface="Calibri"/>
              </a:endParaRPr>
            </a:p>
          </p:txBody>
        </p:sp>
      </p:grpSp>
      <p:grpSp>
        <p:nvGrpSpPr>
          <p:cNvPr id="253" name="Google Shape;253;p19"/>
          <p:cNvGrpSpPr/>
          <p:nvPr/>
        </p:nvGrpSpPr>
        <p:grpSpPr>
          <a:xfrm>
            <a:off x="8680519" y="6470845"/>
            <a:ext cx="1188833" cy="891625"/>
            <a:chOff x="4658786" y="1779529"/>
            <a:chExt cx="1109400" cy="1109400"/>
          </a:xfrm>
        </p:grpSpPr>
        <p:sp>
          <p:nvSpPr>
            <p:cNvPr id="254" name="Google Shape;254;p19"/>
            <p:cNvSpPr/>
            <p:nvPr/>
          </p:nvSpPr>
          <p:spPr>
            <a:xfrm rot="8100000">
              <a:off x="4821254" y="1941997"/>
              <a:ext cx="784464" cy="784464"/>
            </a:xfrm>
            <a:prstGeom prst="teardrop">
              <a:avLst>
                <a:gd name="adj" fmla="val 117662"/>
              </a:avLst>
            </a:prstGeom>
            <a:solidFill>
              <a:schemeClr val="accent1"/>
            </a:solidFill>
            <a:ln>
              <a:noFill/>
            </a:ln>
          </p:spPr>
          <p:txBody>
            <a:bodyPr spcFirstLastPara="1" wrap="square" lIns="125725" tIns="62850" rIns="125725" bIns="62850" anchor="ctr" anchorCtr="0">
              <a:noAutofit/>
            </a:bodyPr>
            <a:lstStyle/>
            <a:p>
              <a:pPr marL="0" marR="0" lvl="0" indent="0" algn="ctr" rtl="0">
                <a:spcBef>
                  <a:spcPts val="0"/>
                </a:spcBef>
                <a:spcAft>
                  <a:spcPts val="0"/>
                </a:spcAft>
                <a:buNone/>
              </a:pPr>
              <a:endParaRPr sz="2500">
                <a:solidFill>
                  <a:schemeClr val="lt1"/>
                </a:solidFill>
                <a:latin typeface="Calibri"/>
                <a:ea typeface="Calibri"/>
                <a:cs typeface="Calibri"/>
                <a:sym typeface="Calibri"/>
              </a:endParaRPr>
            </a:p>
          </p:txBody>
        </p:sp>
        <p:sp>
          <p:nvSpPr>
            <p:cNvPr id="255" name="Google Shape;255;p19"/>
            <p:cNvSpPr/>
            <p:nvPr/>
          </p:nvSpPr>
          <p:spPr>
            <a:xfrm>
              <a:off x="4920232" y="2038351"/>
              <a:ext cx="585300" cy="585300"/>
            </a:xfrm>
            <a:prstGeom prst="ellipse">
              <a:avLst/>
            </a:prstGeom>
            <a:solidFill>
              <a:schemeClr val="lt1">
                <a:alpha val="60000"/>
              </a:schemeClr>
            </a:solidFill>
            <a:ln>
              <a:noFill/>
            </a:ln>
          </p:spPr>
          <p:txBody>
            <a:bodyPr spcFirstLastPara="1" wrap="square" lIns="125725" tIns="62850" rIns="125725" bIns="62850" anchor="ctr" anchorCtr="0">
              <a:noAutofit/>
            </a:bodyPr>
            <a:lstStyle/>
            <a:p>
              <a:pPr marL="0" marR="0" lvl="0" indent="0" algn="ctr" rtl="0">
                <a:spcBef>
                  <a:spcPts val="0"/>
                </a:spcBef>
                <a:spcAft>
                  <a:spcPts val="0"/>
                </a:spcAft>
                <a:buNone/>
              </a:pPr>
              <a:endParaRPr sz="2500">
                <a:solidFill>
                  <a:schemeClr val="lt1"/>
                </a:solidFill>
                <a:latin typeface="Calibri"/>
                <a:ea typeface="Calibri"/>
                <a:cs typeface="Calibri"/>
                <a:sym typeface="Calibri"/>
              </a:endParaRPr>
            </a:p>
          </p:txBody>
        </p:sp>
        <p:sp>
          <p:nvSpPr>
            <p:cNvPr id="256" name="Google Shape;256;p19"/>
            <p:cNvSpPr/>
            <p:nvPr/>
          </p:nvSpPr>
          <p:spPr>
            <a:xfrm>
              <a:off x="4952006" y="2070497"/>
              <a:ext cx="521100" cy="521100"/>
            </a:xfrm>
            <a:prstGeom prst="ellipse">
              <a:avLst/>
            </a:prstGeom>
            <a:solidFill>
              <a:schemeClr val="lt1"/>
            </a:solidFill>
            <a:ln>
              <a:noFill/>
            </a:ln>
          </p:spPr>
          <p:txBody>
            <a:bodyPr spcFirstLastPara="1" wrap="square" lIns="125725" tIns="62850" rIns="125725" bIns="62850" anchor="t" anchorCtr="0">
              <a:noAutofit/>
            </a:bodyPr>
            <a:lstStyle/>
            <a:p>
              <a:pPr marL="0" marR="0" lvl="0" indent="0" algn="l" rtl="0">
                <a:spcBef>
                  <a:spcPts val="0"/>
                </a:spcBef>
                <a:spcAft>
                  <a:spcPts val="0"/>
                </a:spcAft>
                <a:buNone/>
              </a:pPr>
              <a:endParaRPr sz="2500">
                <a:solidFill>
                  <a:schemeClr val="dk1"/>
                </a:solidFill>
                <a:latin typeface="Calibri"/>
                <a:ea typeface="Calibri"/>
                <a:cs typeface="Calibri"/>
                <a:sym typeface="Calibri"/>
              </a:endParaRPr>
            </a:p>
          </p:txBody>
        </p:sp>
      </p:grpSp>
      <p:grpSp>
        <p:nvGrpSpPr>
          <p:cNvPr id="257" name="Google Shape;257;p19"/>
          <p:cNvGrpSpPr/>
          <p:nvPr/>
        </p:nvGrpSpPr>
        <p:grpSpPr>
          <a:xfrm>
            <a:off x="15367118" y="6930031"/>
            <a:ext cx="1188833" cy="891625"/>
            <a:chOff x="4658786" y="1779529"/>
            <a:chExt cx="1109400" cy="1109400"/>
          </a:xfrm>
        </p:grpSpPr>
        <p:sp>
          <p:nvSpPr>
            <p:cNvPr id="258" name="Google Shape;258;p19"/>
            <p:cNvSpPr/>
            <p:nvPr/>
          </p:nvSpPr>
          <p:spPr>
            <a:xfrm rot="8100000">
              <a:off x="4821254" y="1941997"/>
              <a:ext cx="784464" cy="784464"/>
            </a:xfrm>
            <a:prstGeom prst="teardrop">
              <a:avLst>
                <a:gd name="adj" fmla="val 117662"/>
              </a:avLst>
            </a:prstGeom>
            <a:solidFill>
              <a:schemeClr val="accent6"/>
            </a:solidFill>
            <a:ln>
              <a:noFill/>
            </a:ln>
          </p:spPr>
          <p:txBody>
            <a:bodyPr spcFirstLastPara="1" wrap="square" lIns="125725" tIns="62850" rIns="125725" bIns="62850" anchor="ctr" anchorCtr="0">
              <a:noAutofit/>
            </a:bodyPr>
            <a:lstStyle/>
            <a:p>
              <a:pPr marL="0" marR="0" lvl="0" indent="0" algn="ctr" rtl="0">
                <a:spcBef>
                  <a:spcPts val="0"/>
                </a:spcBef>
                <a:spcAft>
                  <a:spcPts val="0"/>
                </a:spcAft>
                <a:buNone/>
              </a:pPr>
              <a:endParaRPr sz="2500">
                <a:solidFill>
                  <a:schemeClr val="lt1"/>
                </a:solidFill>
                <a:latin typeface="Calibri"/>
                <a:ea typeface="Calibri"/>
                <a:cs typeface="Calibri"/>
                <a:sym typeface="Calibri"/>
              </a:endParaRPr>
            </a:p>
          </p:txBody>
        </p:sp>
        <p:sp>
          <p:nvSpPr>
            <p:cNvPr id="259" name="Google Shape;259;p19"/>
            <p:cNvSpPr/>
            <p:nvPr/>
          </p:nvSpPr>
          <p:spPr>
            <a:xfrm>
              <a:off x="4920232" y="2038351"/>
              <a:ext cx="585300" cy="585300"/>
            </a:xfrm>
            <a:prstGeom prst="ellipse">
              <a:avLst/>
            </a:prstGeom>
            <a:solidFill>
              <a:schemeClr val="lt1">
                <a:alpha val="60000"/>
              </a:schemeClr>
            </a:solidFill>
            <a:ln>
              <a:noFill/>
            </a:ln>
          </p:spPr>
          <p:txBody>
            <a:bodyPr spcFirstLastPara="1" wrap="square" lIns="125725" tIns="62850" rIns="125725" bIns="62850" anchor="ctr" anchorCtr="0">
              <a:noAutofit/>
            </a:bodyPr>
            <a:lstStyle/>
            <a:p>
              <a:pPr marL="0" marR="0" lvl="0" indent="0" algn="ctr" rtl="0">
                <a:spcBef>
                  <a:spcPts val="0"/>
                </a:spcBef>
                <a:spcAft>
                  <a:spcPts val="0"/>
                </a:spcAft>
                <a:buNone/>
              </a:pPr>
              <a:endParaRPr sz="2500">
                <a:solidFill>
                  <a:schemeClr val="lt1"/>
                </a:solidFill>
                <a:latin typeface="Calibri"/>
                <a:ea typeface="Calibri"/>
                <a:cs typeface="Calibri"/>
                <a:sym typeface="Calibri"/>
              </a:endParaRPr>
            </a:p>
          </p:txBody>
        </p:sp>
        <p:sp>
          <p:nvSpPr>
            <p:cNvPr id="260" name="Google Shape;260;p19"/>
            <p:cNvSpPr/>
            <p:nvPr/>
          </p:nvSpPr>
          <p:spPr>
            <a:xfrm>
              <a:off x="4952006" y="2070497"/>
              <a:ext cx="521100" cy="521100"/>
            </a:xfrm>
            <a:prstGeom prst="ellipse">
              <a:avLst/>
            </a:prstGeom>
            <a:solidFill>
              <a:schemeClr val="lt1"/>
            </a:solidFill>
            <a:ln>
              <a:noFill/>
            </a:ln>
          </p:spPr>
          <p:txBody>
            <a:bodyPr spcFirstLastPara="1" wrap="square" lIns="125725" tIns="62850" rIns="125725" bIns="62850" anchor="t" anchorCtr="0">
              <a:noAutofit/>
            </a:bodyPr>
            <a:lstStyle/>
            <a:p>
              <a:pPr marL="0" marR="0" lvl="0" indent="0" algn="l" rtl="0">
                <a:spcBef>
                  <a:spcPts val="0"/>
                </a:spcBef>
                <a:spcAft>
                  <a:spcPts val="0"/>
                </a:spcAft>
                <a:buNone/>
              </a:pPr>
              <a:endParaRPr sz="2500">
                <a:solidFill>
                  <a:schemeClr val="dk1"/>
                </a:solidFill>
                <a:latin typeface="Calibri"/>
                <a:ea typeface="Calibri"/>
                <a:cs typeface="Calibri"/>
                <a:sym typeface="Calibri"/>
              </a:endParaRPr>
            </a:p>
          </p:txBody>
        </p:sp>
      </p:grpSp>
      <p:grpSp>
        <p:nvGrpSpPr>
          <p:cNvPr id="261" name="Google Shape;261;p19"/>
          <p:cNvGrpSpPr/>
          <p:nvPr/>
        </p:nvGrpSpPr>
        <p:grpSpPr>
          <a:xfrm>
            <a:off x="10401169" y="8439220"/>
            <a:ext cx="1188833" cy="891625"/>
            <a:chOff x="4658786" y="1779529"/>
            <a:chExt cx="1109400" cy="1109400"/>
          </a:xfrm>
        </p:grpSpPr>
        <p:sp>
          <p:nvSpPr>
            <p:cNvPr id="262" name="Google Shape;262;p19"/>
            <p:cNvSpPr/>
            <p:nvPr/>
          </p:nvSpPr>
          <p:spPr>
            <a:xfrm rot="8100000">
              <a:off x="4821254" y="1941997"/>
              <a:ext cx="784464" cy="784464"/>
            </a:xfrm>
            <a:prstGeom prst="teardrop">
              <a:avLst>
                <a:gd name="adj" fmla="val 117662"/>
              </a:avLst>
            </a:prstGeom>
            <a:solidFill>
              <a:schemeClr val="accent1"/>
            </a:solidFill>
            <a:ln>
              <a:noFill/>
            </a:ln>
          </p:spPr>
          <p:txBody>
            <a:bodyPr spcFirstLastPara="1" wrap="square" lIns="125725" tIns="62850" rIns="125725" bIns="62850" anchor="ctr" anchorCtr="0">
              <a:noAutofit/>
            </a:bodyPr>
            <a:lstStyle/>
            <a:p>
              <a:pPr marL="0" marR="0" lvl="0" indent="0" algn="ctr" rtl="0">
                <a:spcBef>
                  <a:spcPts val="0"/>
                </a:spcBef>
                <a:spcAft>
                  <a:spcPts val="0"/>
                </a:spcAft>
                <a:buNone/>
              </a:pPr>
              <a:endParaRPr sz="2500">
                <a:solidFill>
                  <a:schemeClr val="lt1"/>
                </a:solidFill>
                <a:latin typeface="Calibri"/>
                <a:ea typeface="Calibri"/>
                <a:cs typeface="Calibri"/>
                <a:sym typeface="Calibri"/>
              </a:endParaRPr>
            </a:p>
          </p:txBody>
        </p:sp>
        <p:sp>
          <p:nvSpPr>
            <p:cNvPr id="263" name="Google Shape;263;p19"/>
            <p:cNvSpPr/>
            <p:nvPr/>
          </p:nvSpPr>
          <p:spPr>
            <a:xfrm>
              <a:off x="4920232" y="2038351"/>
              <a:ext cx="585300" cy="585300"/>
            </a:xfrm>
            <a:prstGeom prst="ellipse">
              <a:avLst/>
            </a:prstGeom>
            <a:solidFill>
              <a:schemeClr val="lt1">
                <a:alpha val="60000"/>
              </a:schemeClr>
            </a:solidFill>
            <a:ln>
              <a:noFill/>
            </a:ln>
          </p:spPr>
          <p:txBody>
            <a:bodyPr spcFirstLastPara="1" wrap="square" lIns="125725" tIns="62850" rIns="125725" bIns="62850" anchor="ctr" anchorCtr="0">
              <a:noAutofit/>
            </a:bodyPr>
            <a:lstStyle/>
            <a:p>
              <a:pPr marL="0" marR="0" lvl="0" indent="0" algn="ctr" rtl="0">
                <a:spcBef>
                  <a:spcPts val="0"/>
                </a:spcBef>
                <a:spcAft>
                  <a:spcPts val="0"/>
                </a:spcAft>
                <a:buNone/>
              </a:pPr>
              <a:endParaRPr sz="2500">
                <a:solidFill>
                  <a:schemeClr val="lt1"/>
                </a:solidFill>
                <a:latin typeface="Calibri"/>
                <a:ea typeface="Calibri"/>
                <a:cs typeface="Calibri"/>
                <a:sym typeface="Calibri"/>
              </a:endParaRPr>
            </a:p>
          </p:txBody>
        </p:sp>
        <p:sp>
          <p:nvSpPr>
            <p:cNvPr id="264" name="Google Shape;264;p19"/>
            <p:cNvSpPr/>
            <p:nvPr/>
          </p:nvSpPr>
          <p:spPr>
            <a:xfrm>
              <a:off x="4952006" y="2070497"/>
              <a:ext cx="521100" cy="521100"/>
            </a:xfrm>
            <a:prstGeom prst="ellipse">
              <a:avLst/>
            </a:prstGeom>
            <a:solidFill>
              <a:schemeClr val="lt1"/>
            </a:solidFill>
            <a:ln>
              <a:noFill/>
            </a:ln>
          </p:spPr>
          <p:txBody>
            <a:bodyPr spcFirstLastPara="1" wrap="square" lIns="125725" tIns="62850" rIns="125725" bIns="62850" anchor="t" anchorCtr="0">
              <a:noAutofit/>
            </a:bodyPr>
            <a:lstStyle/>
            <a:p>
              <a:pPr marL="0" marR="0" lvl="0" indent="0" algn="l" rtl="0">
                <a:spcBef>
                  <a:spcPts val="0"/>
                </a:spcBef>
                <a:spcAft>
                  <a:spcPts val="0"/>
                </a:spcAft>
                <a:buNone/>
              </a:pPr>
              <a:endParaRPr sz="2500">
                <a:solidFill>
                  <a:schemeClr val="dk1"/>
                </a:solidFill>
                <a:latin typeface="Calibri"/>
                <a:ea typeface="Calibri"/>
                <a:cs typeface="Calibri"/>
                <a:sym typeface="Calibri"/>
              </a:endParaRPr>
            </a:p>
          </p:txBody>
        </p:sp>
      </p:grpSp>
      <p:sp>
        <p:nvSpPr>
          <p:cNvPr id="265" name="Google Shape;265;p19"/>
          <p:cNvSpPr txBox="1"/>
          <p:nvPr/>
        </p:nvSpPr>
        <p:spPr>
          <a:xfrm>
            <a:off x="597300" y="2016290"/>
            <a:ext cx="6840300" cy="123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6100">
                <a:solidFill>
                  <a:srgbClr val="694680"/>
                </a:solidFill>
                <a:latin typeface="Comfortaa"/>
                <a:ea typeface="Comfortaa"/>
                <a:cs typeface="Comfortaa"/>
                <a:sym typeface="Comfortaa"/>
              </a:rPr>
              <a:t>16 US States</a:t>
            </a:r>
            <a:endParaRPr sz="100">
              <a:solidFill>
                <a:srgbClr val="694680"/>
              </a:solidFill>
            </a:endParaRPr>
          </a:p>
        </p:txBody>
      </p:sp>
      <p:sp>
        <p:nvSpPr>
          <p:cNvPr id="266" name="Google Shape;266;p19"/>
          <p:cNvSpPr txBox="1"/>
          <p:nvPr/>
        </p:nvSpPr>
        <p:spPr>
          <a:xfrm>
            <a:off x="597275" y="4048425"/>
            <a:ext cx="6840300" cy="4878000"/>
          </a:xfrm>
          <a:prstGeom prst="rect">
            <a:avLst/>
          </a:prstGeom>
          <a:noFill/>
          <a:ln>
            <a:noFill/>
          </a:ln>
        </p:spPr>
        <p:txBody>
          <a:bodyPr spcFirstLastPara="1" wrap="square" lIns="91425" tIns="91425" rIns="91425" bIns="91425" anchor="t" anchorCtr="0">
            <a:noAutofit/>
          </a:bodyPr>
          <a:lstStyle/>
          <a:p>
            <a:pPr marL="0" lvl="0" indent="0" algn="l" rtl="0">
              <a:lnSpc>
                <a:spcPct val="200000"/>
              </a:lnSpc>
              <a:spcBef>
                <a:spcPts val="0"/>
              </a:spcBef>
              <a:spcAft>
                <a:spcPts val="1800"/>
              </a:spcAft>
              <a:buClr>
                <a:schemeClr val="dk1"/>
              </a:buClr>
              <a:buSzPts val="1100"/>
              <a:buFont typeface="Arial"/>
              <a:buNone/>
            </a:pPr>
            <a:r>
              <a:rPr lang="en-US" sz="2500">
                <a:latin typeface="Comfortaa"/>
                <a:ea typeface="Comfortaa"/>
                <a:cs typeface="Comfortaa"/>
                <a:sym typeface="Comfortaa"/>
              </a:rPr>
              <a:t>California, Colorado, Florida, Georgia, Hawaii, Illinois, Massachusetts, Michigan, North Carolina, New Jersey, Nevada, New York, Texas, Virginia, Washington</a:t>
            </a:r>
            <a:endParaRPr sz="1700">
              <a:latin typeface="Comfortaa"/>
              <a:ea typeface="Comfortaa"/>
              <a:cs typeface="Comfortaa"/>
              <a:sym typeface="Comfortaa"/>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Shape 270"/>
        <p:cNvGrpSpPr/>
        <p:nvPr/>
      </p:nvGrpSpPr>
      <p:grpSpPr>
        <a:xfrm>
          <a:off x="0" y="0"/>
          <a:ext cx="0" cy="0"/>
          <a:chOff x="0" y="0"/>
          <a:chExt cx="0" cy="0"/>
        </a:xfrm>
      </p:grpSpPr>
      <p:pic>
        <p:nvPicPr>
          <p:cNvPr id="271" name="Google Shape;271;p20"/>
          <p:cNvPicPr preferRelativeResize="0"/>
          <p:nvPr/>
        </p:nvPicPr>
        <p:blipFill rotWithShape="1">
          <a:blip r:embed="rId3">
            <a:alphaModFix/>
          </a:blip>
          <a:srcRect/>
          <a:stretch/>
        </p:blipFill>
        <p:spPr>
          <a:xfrm>
            <a:off x="-533333" y="1156587"/>
            <a:ext cx="19352382" cy="47085"/>
          </a:xfrm>
          <a:prstGeom prst="rect">
            <a:avLst/>
          </a:prstGeom>
          <a:noFill/>
          <a:ln>
            <a:noFill/>
          </a:ln>
        </p:spPr>
      </p:pic>
      <p:sp>
        <p:nvSpPr>
          <p:cNvPr id="272" name="Google Shape;272;p20"/>
          <p:cNvSpPr txBox="1"/>
          <p:nvPr/>
        </p:nvSpPr>
        <p:spPr>
          <a:xfrm>
            <a:off x="12889075" y="532575"/>
            <a:ext cx="4818900" cy="67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000" b="1">
                <a:solidFill>
                  <a:srgbClr val="694680"/>
                </a:solidFill>
                <a:latin typeface="Comfortaa"/>
                <a:ea typeface="Comfortaa"/>
                <a:cs typeface="Comfortaa"/>
                <a:sym typeface="Comfortaa"/>
              </a:rPr>
              <a:t>        Background</a:t>
            </a:r>
            <a:endParaRPr sz="3000" b="1">
              <a:solidFill>
                <a:srgbClr val="694680"/>
              </a:solidFill>
              <a:latin typeface="Comfortaa"/>
              <a:ea typeface="Comfortaa"/>
              <a:cs typeface="Comfortaa"/>
              <a:sym typeface="Comfortaa"/>
            </a:endParaRPr>
          </a:p>
        </p:txBody>
      </p:sp>
      <p:grpSp>
        <p:nvGrpSpPr>
          <p:cNvPr id="273" name="Google Shape;273;p20"/>
          <p:cNvGrpSpPr/>
          <p:nvPr/>
        </p:nvGrpSpPr>
        <p:grpSpPr>
          <a:xfrm>
            <a:off x="7345056" y="3821692"/>
            <a:ext cx="10649213" cy="5397257"/>
            <a:chOff x="9745316" y="3617453"/>
            <a:chExt cx="13375048" cy="9036091"/>
          </a:xfrm>
        </p:grpSpPr>
        <p:grpSp>
          <p:nvGrpSpPr>
            <p:cNvPr id="274" name="Google Shape;274;p20"/>
            <p:cNvGrpSpPr/>
            <p:nvPr/>
          </p:nvGrpSpPr>
          <p:grpSpPr>
            <a:xfrm>
              <a:off x="9745316" y="3617453"/>
              <a:ext cx="13375048" cy="9036091"/>
              <a:chOff x="9745316" y="3617453"/>
              <a:chExt cx="13375048" cy="9036091"/>
            </a:xfrm>
          </p:grpSpPr>
          <p:sp>
            <p:nvSpPr>
              <p:cNvPr id="275" name="Google Shape;275;p20"/>
              <p:cNvSpPr/>
              <p:nvPr/>
            </p:nvSpPr>
            <p:spPr>
              <a:xfrm>
                <a:off x="15280003" y="4552137"/>
                <a:ext cx="555070" cy="728325"/>
              </a:xfrm>
              <a:custGeom>
                <a:avLst/>
                <a:gdLst/>
                <a:ahLst/>
                <a:cxnLst/>
                <a:rect l="l" t="t" r="r" b="b"/>
                <a:pathLst>
                  <a:path w="78" h="113" extrusionOk="0">
                    <a:moveTo>
                      <a:pt x="77" y="42"/>
                    </a:moveTo>
                    <a:cubicBezTo>
                      <a:pt x="76" y="40"/>
                      <a:pt x="74" y="39"/>
                      <a:pt x="72" y="39"/>
                    </a:cubicBezTo>
                    <a:cubicBezTo>
                      <a:pt x="71" y="39"/>
                      <a:pt x="71" y="39"/>
                      <a:pt x="71" y="39"/>
                    </a:cubicBezTo>
                    <a:cubicBezTo>
                      <a:pt x="69" y="39"/>
                      <a:pt x="67" y="41"/>
                      <a:pt x="66" y="44"/>
                    </a:cubicBezTo>
                    <a:cubicBezTo>
                      <a:pt x="65" y="44"/>
                      <a:pt x="65" y="45"/>
                      <a:pt x="65" y="45"/>
                    </a:cubicBezTo>
                    <a:cubicBezTo>
                      <a:pt x="64" y="44"/>
                      <a:pt x="62" y="44"/>
                      <a:pt x="61" y="44"/>
                    </a:cubicBezTo>
                    <a:cubicBezTo>
                      <a:pt x="60" y="44"/>
                      <a:pt x="59" y="44"/>
                      <a:pt x="59" y="43"/>
                    </a:cubicBezTo>
                    <a:cubicBezTo>
                      <a:pt x="60" y="42"/>
                      <a:pt x="63" y="39"/>
                      <a:pt x="65" y="38"/>
                    </a:cubicBezTo>
                    <a:cubicBezTo>
                      <a:pt x="69" y="36"/>
                      <a:pt x="71" y="34"/>
                      <a:pt x="72" y="33"/>
                    </a:cubicBezTo>
                    <a:cubicBezTo>
                      <a:pt x="74" y="28"/>
                      <a:pt x="78" y="18"/>
                      <a:pt x="72" y="14"/>
                    </a:cubicBezTo>
                    <a:cubicBezTo>
                      <a:pt x="71" y="13"/>
                      <a:pt x="69" y="13"/>
                      <a:pt x="68" y="12"/>
                    </a:cubicBezTo>
                    <a:cubicBezTo>
                      <a:pt x="67" y="12"/>
                      <a:pt x="67" y="12"/>
                      <a:pt x="66" y="12"/>
                    </a:cubicBezTo>
                    <a:cubicBezTo>
                      <a:pt x="66" y="11"/>
                      <a:pt x="67" y="10"/>
                      <a:pt x="67" y="9"/>
                    </a:cubicBezTo>
                    <a:cubicBezTo>
                      <a:pt x="68" y="8"/>
                      <a:pt x="69" y="4"/>
                      <a:pt x="65" y="1"/>
                    </a:cubicBezTo>
                    <a:cubicBezTo>
                      <a:pt x="65" y="0"/>
                      <a:pt x="63" y="0"/>
                      <a:pt x="62" y="0"/>
                    </a:cubicBezTo>
                    <a:cubicBezTo>
                      <a:pt x="58" y="0"/>
                      <a:pt x="53" y="3"/>
                      <a:pt x="51" y="4"/>
                    </a:cubicBezTo>
                    <a:cubicBezTo>
                      <a:pt x="51" y="5"/>
                      <a:pt x="50" y="6"/>
                      <a:pt x="49" y="6"/>
                    </a:cubicBezTo>
                    <a:cubicBezTo>
                      <a:pt x="48" y="7"/>
                      <a:pt x="47" y="9"/>
                      <a:pt x="46" y="9"/>
                    </a:cubicBezTo>
                    <a:cubicBezTo>
                      <a:pt x="45" y="9"/>
                      <a:pt x="45" y="8"/>
                      <a:pt x="44" y="8"/>
                    </a:cubicBezTo>
                    <a:cubicBezTo>
                      <a:pt x="43" y="7"/>
                      <a:pt x="42" y="6"/>
                      <a:pt x="40" y="6"/>
                    </a:cubicBezTo>
                    <a:cubicBezTo>
                      <a:pt x="39" y="6"/>
                      <a:pt x="39" y="7"/>
                      <a:pt x="38" y="7"/>
                    </a:cubicBezTo>
                    <a:cubicBezTo>
                      <a:pt x="37" y="7"/>
                      <a:pt x="36" y="7"/>
                      <a:pt x="36" y="7"/>
                    </a:cubicBezTo>
                    <a:cubicBezTo>
                      <a:pt x="29" y="9"/>
                      <a:pt x="27" y="9"/>
                      <a:pt x="26" y="11"/>
                    </a:cubicBezTo>
                    <a:cubicBezTo>
                      <a:pt x="24" y="13"/>
                      <a:pt x="25" y="15"/>
                      <a:pt x="25" y="16"/>
                    </a:cubicBezTo>
                    <a:cubicBezTo>
                      <a:pt x="25" y="16"/>
                      <a:pt x="25" y="16"/>
                      <a:pt x="25" y="16"/>
                    </a:cubicBezTo>
                    <a:cubicBezTo>
                      <a:pt x="25" y="16"/>
                      <a:pt x="25" y="16"/>
                      <a:pt x="24" y="17"/>
                    </a:cubicBezTo>
                    <a:cubicBezTo>
                      <a:pt x="23" y="17"/>
                      <a:pt x="22" y="18"/>
                      <a:pt x="21" y="19"/>
                    </a:cubicBezTo>
                    <a:cubicBezTo>
                      <a:pt x="20" y="20"/>
                      <a:pt x="17" y="23"/>
                      <a:pt x="19" y="26"/>
                    </a:cubicBezTo>
                    <a:cubicBezTo>
                      <a:pt x="20" y="30"/>
                      <a:pt x="24" y="31"/>
                      <a:pt x="28" y="32"/>
                    </a:cubicBezTo>
                    <a:cubicBezTo>
                      <a:pt x="29" y="32"/>
                      <a:pt x="30" y="32"/>
                      <a:pt x="31" y="33"/>
                    </a:cubicBezTo>
                    <a:cubicBezTo>
                      <a:pt x="31" y="33"/>
                      <a:pt x="31" y="33"/>
                      <a:pt x="31" y="33"/>
                    </a:cubicBezTo>
                    <a:cubicBezTo>
                      <a:pt x="31" y="33"/>
                      <a:pt x="30" y="34"/>
                      <a:pt x="30" y="35"/>
                    </a:cubicBezTo>
                    <a:cubicBezTo>
                      <a:pt x="29" y="37"/>
                      <a:pt x="27" y="40"/>
                      <a:pt x="29" y="43"/>
                    </a:cubicBezTo>
                    <a:cubicBezTo>
                      <a:pt x="30" y="45"/>
                      <a:pt x="30" y="47"/>
                      <a:pt x="30" y="49"/>
                    </a:cubicBezTo>
                    <a:cubicBezTo>
                      <a:pt x="30" y="49"/>
                      <a:pt x="30" y="50"/>
                      <a:pt x="29" y="50"/>
                    </a:cubicBezTo>
                    <a:cubicBezTo>
                      <a:pt x="28" y="51"/>
                      <a:pt x="28" y="51"/>
                      <a:pt x="27" y="51"/>
                    </a:cubicBezTo>
                    <a:cubicBezTo>
                      <a:pt x="25" y="51"/>
                      <a:pt x="22" y="49"/>
                      <a:pt x="21" y="47"/>
                    </a:cubicBezTo>
                    <a:cubicBezTo>
                      <a:pt x="21" y="46"/>
                      <a:pt x="20" y="45"/>
                      <a:pt x="20" y="44"/>
                    </a:cubicBezTo>
                    <a:cubicBezTo>
                      <a:pt x="19" y="40"/>
                      <a:pt x="17" y="35"/>
                      <a:pt x="13" y="33"/>
                    </a:cubicBezTo>
                    <a:cubicBezTo>
                      <a:pt x="12" y="33"/>
                      <a:pt x="11" y="33"/>
                      <a:pt x="11" y="33"/>
                    </a:cubicBezTo>
                    <a:cubicBezTo>
                      <a:pt x="9" y="33"/>
                      <a:pt x="7" y="34"/>
                      <a:pt x="5" y="36"/>
                    </a:cubicBezTo>
                    <a:cubicBezTo>
                      <a:pt x="2" y="39"/>
                      <a:pt x="0" y="44"/>
                      <a:pt x="0" y="47"/>
                    </a:cubicBezTo>
                    <a:cubicBezTo>
                      <a:pt x="1" y="51"/>
                      <a:pt x="2" y="54"/>
                      <a:pt x="4" y="57"/>
                    </a:cubicBezTo>
                    <a:cubicBezTo>
                      <a:pt x="5" y="59"/>
                      <a:pt x="6" y="61"/>
                      <a:pt x="6" y="63"/>
                    </a:cubicBezTo>
                    <a:cubicBezTo>
                      <a:pt x="8" y="67"/>
                      <a:pt x="10" y="69"/>
                      <a:pt x="12" y="70"/>
                    </a:cubicBezTo>
                    <a:cubicBezTo>
                      <a:pt x="13" y="70"/>
                      <a:pt x="14" y="71"/>
                      <a:pt x="15" y="71"/>
                    </a:cubicBezTo>
                    <a:cubicBezTo>
                      <a:pt x="16" y="73"/>
                      <a:pt x="17" y="75"/>
                      <a:pt x="19" y="77"/>
                    </a:cubicBezTo>
                    <a:cubicBezTo>
                      <a:pt x="20" y="79"/>
                      <a:pt x="21" y="80"/>
                      <a:pt x="22" y="82"/>
                    </a:cubicBezTo>
                    <a:cubicBezTo>
                      <a:pt x="25" y="86"/>
                      <a:pt x="26" y="90"/>
                      <a:pt x="28" y="94"/>
                    </a:cubicBezTo>
                    <a:cubicBezTo>
                      <a:pt x="29" y="99"/>
                      <a:pt x="30" y="103"/>
                      <a:pt x="33" y="107"/>
                    </a:cubicBezTo>
                    <a:cubicBezTo>
                      <a:pt x="35" y="109"/>
                      <a:pt x="38" y="113"/>
                      <a:pt x="42" y="113"/>
                    </a:cubicBezTo>
                    <a:cubicBezTo>
                      <a:pt x="45" y="113"/>
                      <a:pt x="47" y="112"/>
                      <a:pt x="48" y="111"/>
                    </a:cubicBezTo>
                    <a:cubicBezTo>
                      <a:pt x="51" y="108"/>
                      <a:pt x="51" y="105"/>
                      <a:pt x="51" y="102"/>
                    </a:cubicBezTo>
                    <a:cubicBezTo>
                      <a:pt x="53" y="102"/>
                      <a:pt x="54" y="103"/>
                      <a:pt x="56" y="103"/>
                    </a:cubicBezTo>
                    <a:cubicBezTo>
                      <a:pt x="59" y="103"/>
                      <a:pt x="61" y="102"/>
                      <a:pt x="63" y="101"/>
                    </a:cubicBezTo>
                    <a:cubicBezTo>
                      <a:pt x="68" y="97"/>
                      <a:pt x="69" y="93"/>
                      <a:pt x="70" y="89"/>
                    </a:cubicBezTo>
                    <a:cubicBezTo>
                      <a:pt x="70" y="87"/>
                      <a:pt x="70" y="86"/>
                      <a:pt x="70" y="85"/>
                    </a:cubicBezTo>
                    <a:cubicBezTo>
                      <a:pt x="71" y="83"/>
                      <a:pt x="72" y="81"/>
                      <a:pt x="72" y="79"/>
                    </a:cubicBezTo>
                    <a:cubicBezTo>
                      <a:pt x="74" y="76"/>
                      <a:pt x="75" y="73"/>
                      <a:pt x="75" y="69"/>
                    </a:cubicBezTo>
                    <a:cubicBezTo>
                      <a:pt x="76" y="64"/>
                      <a:pt x="74" y="61"/>
                      <a:pt x="71" y="58"/>
                    </a:cubicBezTo>
                    <a:cubicBezTo>
                      <a:pt x="71" y="58"/>
                      <a:pt x="70" y="57"/>
                      <a:pt x="69" y="56"/>
                    </a:cubicBezTo>
                    <a:cubicBezTo>
                      <a:pt x="69" y="55"/>
                      <a:pt x="69" y="55"/>
                      <a:pt x="69" y="54"/>
                    </a:cubicBezTo>
                    <a:cubicBezTo>
                      <a:pt x="69" y="54"/>
                      <a:pt x="70" y="54"/>
                      <a:pt x="70" y="54"/>
                    </a:cubicBezTo>
                    <a:cubicBezTo>
                      <a:pt x="73" y="54"/>
                      <a:pt x="76" y="52"/>
                      <a:pt x="77" y="50"/>
                    </a:cubicBezTo>
                    <a:cubicBezTo>
                      <a:pt x="78" y="48"/>
                      <a:pt x="78" y="45"/>
                      <a:pt x="77" y="42"/>
                    </a:cubicBezTo>
                    <a:close/>
                  </a:path>
                </a:pathLst>
              </a:custGeom>
              <a:solidFill>
                <a:srgbClr val="D8D8D8"/>
              </a:solidFill>
              <a:ln w="9525" cap="rnd" cmpd="sng">
                <a:solidFill>
                  <a:schemeClr val="lt1"/>
                </a:solidFill>
                <a:prstDash val="solid"/>
                <a:round/>
                <a:headEnd type="none" w="sm" len="sm"/>
                <a:tailEnd type="none" w="sm" len="sm"/>
              </a:ln>
            </p:spPr>
            <p:txBody>
              <a:bodyPr spcFirstLastPara="1" wrap="square" lIns="62850" tIns="31400" rIns="62850" bIns="31400" anchor="t" anchorCtr="0">
                <a:noAutofit/>
              </a:bodyPr>
              <a:lstStyle/>
              <a:p>
                <a:pPr marL="0" marR="0" lvl="0" indent="0" algn="l" rtl="0">
                  <a:spcBef>
                    <a:spcPts val="0"/>
                  </a:spcBef>
                  <a:spcAft>
                    <a:spcPts val="0"/>
                  </a:spcAft>
                  <a:buNone/>
                </a:pPr>
                <a:endParaRPr sz="2500">
                  <a:solidFill>
                    <a:srgbClr val="212121"/>
                  </a:solidFill>
                  <a:latin typeface="Calibri"/>
                  <a:ea typeface="Calibri"/>
                  <a:cs typeface="Calibri"/>
                  <a:sym typeface="Calibri"/>
                </a:endParaRPr>
              </a:p>
            </p:txBody>
          </p:sp>
          <p:sp>
            <p:nvSpPr>
              <p:cNvPr id="276" name="Google Shape;276;p20"/>
              <p:cNvSpPr/>
              <p:nvPr/>
            </p:nvSpPr>
            <p:spPr>
              <a:xfrm>
                <a:off x="15373405" y="5615492"/>
                <a:ext cx="445657" cy="395723"/>
              </a:xfrm>
              <a:custGeom>
                <a:avLst/>
                <a:gdLst/>
                <a:ahLst/>
                <a:cxnLst/>
                <a:rect l="l" t="t" r="r" b="b"/>
                <a:pathLst>
                  <a:path w="63" h="61" extrusionOk="0">
                    <a:moveTo>
                      <a:pt x="63" y="46"/>
                    </a:moveTo>
                    <a:cubicBezTo>
                      <a:pt x="63" y="43"/>
                      <a:pt x="60" y="41"/>
                      <a:pt x="58" y="40"/>
                    </a:cubicBezTo>
                    <a:cubicBezTo>
                      <a:pt x="57" y="39"/>
                      <a:pt x="56" y="38"/>
                      <a:pt x="55" y="37"/>
                    </a:cubicBezTo>
                    <a:cubicBezTo>
                      <a:pt x="54" y="35"/>
                      <a:pt x="53" y="33"/>
                      <a:pt x="53" y="30"/>
                    </a:cubicBezTo>
                    <a:cubicBezTo>
                      <a:pt x="53" y="26"/>
                      <a:pt x="53" y="22"/>
                      <a:pt x="50" y="19"/>
                    </a:cubicBezTo>
                    <a:cubicBezTo>
                      <a:pt x="48" y="16"/>
                      <a:pt x="46" y="14"/>
                      <a:pt x="44" y="13"/>
                    </a:cubicBezTo>
                    <a:cubicBezTo>
                      <a:pt x="41" y="11"/>
                      <a:pt x="39" y="9"/>
                      <a:pt x="37" y="6"/>
                    </a:cubicBezTo>
                    <a:cubicBezTo>
                      <a:pt x="35" y="2"/>
                      <a:pt x="32" y="0"/>
                      <a:pt x="29" y="0"/>
                    </a:cubicBezTo>
                    <a:cubicBezTo>
                      <a:pt x="26" y="0"/>
                      <a:pt x="23" y="2"/>
                      <a:pt x="20" y="6"/>
                    </a:cubicBezTo>
                    <a:cubicBezTo>
                      <a:pt x="18" y="9"/>
                      <a:pt x="18" y="13"/>
                      <a:pt x="17" y="16"/>
                    </a:cubicBezTo>
                    <a:cubicBezTo>
                      <a:pt x="17" y="19"/>
                      <a:pt x="16" y="23"/>
                      <a:pt x="14" y="24"/>
                    </a:cubicBezTo>
                    <a:cubicBezTo>
                      <a:pt x="13" y="25"/>
                      <a:pt x="12" y="25"/>
                      <a:pt x="10" y="25"/>
                    </a:cubicBezTo>
                    <a:cubicBezTo>
                      <a:pt x="7" y="26"/>
                      <a:pt x="3" y="27"/>
                      <a:pt x="1" y="31"/>
                    </a:cubicBezTo>
                    <a:cubicBezTo>
                      <a:pt x="0" y="34"/>
                      <a:pt x="1" y="36"/>
                      <a:pt x="1" y="37"/>
                    </a:cubicBezTo>
                    <a:cubicBezTo>
                      <a:pt x="3" y="41"/>
                      <a:pt x="8" y="41"/>
                      <a:pt x="12" y="42"/>
                    </a:cubicBezTo>
                    <a:cubicBezTo>
                      <a:pt x="13" y="42"/>
                      <a:pt x="14" y="42"/>
                      <a:pt x="15" y="43"/>
                    </a:cubicBezTo>
                    <a:cubicBezTo>
                      <a:pt x="18" y="43"/>
                      <a:pt x="19" y="46"/>
                      <a:pt x="21" y="48"/>
                    </a:cubicBezTo>
                    <a:cubicBezTo>
                      <a:pt x="22" y="50"/>
                      <a:pt x="24" y="52"/>
                      <a:pt x="26" y="54"/>
                    </a:cubicBezTo>
                    <a:cubicBezTo>
                      <a:pt x="27" y="54"/>
                      <a:pt x="37" y="61"/>
                      <a:pt x="43" y="61"/>
                    </a:cubicBezTo>
                    <a:cubicBezTo>
                      <a:pt x="43" y="61"/>
                      <a:pt x="43" y="61"/>
                      <a:pt x="43" y="61"/>
                    </a:cubicBezTo>
                    <a:cubicBezTo>
                      <a:pt x="48" y="61"/>
                      <a:pt x="59" y="53"/>
                      <a:pt x="61" y="51"/>
                    </a:cubicBezTo>
                    <a:cubicBezTo>
                      <a:pt x="63" y="49"/>
                      <a:pt x="63" y="47"/>
                      <a:pt x="63" y="46"/>
                    </a:cubicBezTo>
                    <a:close/>
                  </a:path>
                </a:pathLst>
              </a:custGeom>
              <a:solidFill>
                <a:srgbClr val="D8D8D8"/>
              </a:solidFill>
              <a:ln w="9525" cap="rnd" cmpd="sng">
                <a:solidFill>
                  <a:schemeClr val="lt1"/>
                </a:solidFill>
                <a:prstDash val="solid"/>
                <a:round/>
                <a:headEnd type="none" w="sm" len="sm"/>
                <a:tailEnd type="none" w="sm" len="sm"/>
              </a:ln>
            </p:spPr>
            <p:txBody>
              <a:bodyPr spcFirstLastPara="1" wrap="square" lIns="62850" tIns="31400" rIns="62850" bIns="31400" anchor="t" anchorCtr="0">
                <a:noAutofit/>
              </a:bodyPr>
              <a:lstStyle/>
              <a:p>
                <a:pPr marL="0" marR="0" lvl="0" indent="0" algn="l" rtl="0">
                  <a:spcBef>
                    <a:spcPts val="0"/>
                  </a:spcBef>
                  <a:spcAft>
                    <a:spcPts val="0"/>
                  </a:spcAft>
                  <a:buNone/>
                </a:pPr>
                <a:endParaRPr sz="2500">
                  <a:solidFill>
                    <a:srgbClr val="212121"/>
                  </a:solidFill>
                  <a:latin typeface="Calibri"/>
                  <a:ea typeface="Calibri"/>
                  <a:cs typeface="Calibri"/>
                  <a:sym typeface="Calibri"/>
                </a:endParaRPr>
              </a:p>
            </p:txBody>
          </p:sp>
          <p:sp>
            <p:nvSpPr>
              <p:cNvPr id="277" name="Google Shape;277;p20"/>
              <p:cNvSpPr/>
              <p:nvPr/>
            </p:nvSpPr>
            <p:spPr>
              <a:xfrm>
                <a:off x="13836288" y="4442889"/>
                <a:ext cx="885977" cy="927401"/>
              </a:xfrm>
              <a:custGeom>
                <a:avLst/>
                <a:gdLst/>
                <a:ahLst/>
                <a:cxnLst/>
                <a:rect l="l" t="t" r="r" b="b"/>
                <a:pathLst>
                  <a:path w="125" h="144" extrusionOk="0">
                    <a:moveTo>
                      <a:pt x="117" y="48"/>
                    </a:moveTo>
                    <a:cubicBezTo>
                      <a:pt x="115" y="50"/>
                      <a:pt x="112" y="51"/>
                      <a:pt x="110" y="51"/>
                    </a:cubicBezTo>
                    <a:cubicBezTo>
                      <a:pt x="109" y="51"/>
                      <a:pt x="109" y="51"/>
                      <a:pt x="108" y="51"/>
                    </a:cubicBezTo>
                    <a:cubicBezTo>
                      <a:pt x="108" y="50"/>
                      <a:pt x="108" y="50"/>
                      <a:pt x="108" y="50"/>
                    </a:cubicBezTo>
                    <a:cubicBezTo>
                      <a:pt x="108" y="50"/>
                      <a:pt x="109" y="48"/>
                      <a:pt x="109" y="47"/>
                    </a:cubicBezTo>
                    <a:cubicBezTo>
                      <a:pt x="111" y="44"/>
                      <a:pt x="114" y="40"/>
                      <a:pt x="111" y="35"/>
                    </a:cubicBezTo>
                    <a:cubicBezTo>
                      <a:pt x="110" y="34"/>
                      <a:pt x="110" y="33"/>
                      <a:pt x="109" y="31"/>
                    </a:cubicBezTo>
                    <a:cubicBezTo>
                      <a:pt x="106" y="26"/>
                      <a:pt x="103" y="19"/>
                      <a:pt x="96" y="19"/>
                    </a:cubicBezTo>
                    <a:cubicBezTo>
                      <a:pt x="95" y="19"/>
                      <a:pt x="95" y="19"/>
                      <a:pt x="95" y="19"/>
                    </a:cubicBezTo>
                    <a:cubicBezTo>
                      <a:pt x="90" y="20"/>
                      <a:pt x="87" y="23"/>
                      <a:pt x="85" y="26"/>
                    </a:cubicBezTo>
                    <a:cubicBezTo>
                      <a:pt x="83" y="30"/>
                      <a:pt x="83" y="30"/>
                      <a:pt x="80" y="30"/>
                    </a:cubicBezTo>
                    <a:cubicBezTo>
                      <a:pt x="80" y="30"/>
                      <a:pt x="80" y="30"/>
                      <a:pt x="80" y="30"/>
                    </a:cubicBezTo>
                    <a:cubicBezTo>
                      <a:pt x="79" y="30"/>
                      <a:pt x="79" y="30"/>
                      <a:pt x="78" y="30"/>
                    </a:cubicBezTo>
                    <a:cubicBezTo>
                      <a:pt x="79" y="29"/>
                      <a:pt x="80" y="28"/>
                      <a:pt x="81" y="27"/>
                    </a:cubicBezTo>
                    <a:cubicBezTo>
                      <a:pt x="82" y="27"/>
                      <a:pt x="82" y="27"/>
                      <a:pt x="83" y="26"/>
                    </a:cubicBezTo>
                    <a:cubicBezTo>
                      <a:pt x="86" y="24"/>
                      <a:pt x="88" y="21"/>
                      <a:pt x="89" y="18"/>
                    </a:cubicBezTo>
                    <a:cubicBezTo>
                      <a:pt x="90" y="17"/>
                      <a:pt x="91" y="16"/>
                      <a:pt x="92" y="14"/>
                    </a:cubicBezTo>
                    <a:cubicBezTo>
                      <a:pt x="94" y="12"/>
                      <a:pt x="94" y="8"/>
                      <a:pt x="92" y="4"/>
                    </a:cubicBezTo>
                    <a:cubicBezTo>
                      <a:pt x="91" y="2"/>
                      <a:pt x="89" y="0"/>
                      <a:pt x="87" y="0"/>
                    </a:cubicBezTo>
                    <a:cubicBezTo>
                      <a:pt x="86" y="0"/>
                      <a:pt x="85" y="0"/>
                      <a:pt x="85" y="0"/>
                    </a:cubicBezTo>
                    <a:cubicBezTo>
                      <a:pt x="83" y="0"/>
                      <a:pt x="81" y="0"/>
                      <a:pt x="79" y="0"/>
                    </a:cubicBezTo>
                    <a:cubicBezTo>
                      <a:pt x="77" y="1"/>
                      <a:pt x="76" y="1"/>
                      <a:pt x="75" y="1"/>
                    </a:cubicBezTo>
                    <a:cubicBezTo>
                      <a:pt x="71" y="1"/>
                      <a:pt x="67" y="2"/>
                      <a:pt x="63" y="2"/>
                    </a:cubicBezTo>
                    <a:cubicBezTo>
                      <a:pt x="61" y="2"/>
                      <a:pt x="61" y="2"/>
                      <a:pt x="61" y="2"/>
                    </a:cubicBezTo>
                    <a:cubicBezTo>
                      <a:pt x="60" y="2"/>
                      <a:pt x="60" y="2"/>
                      <a:pt x="59" y="2"/>
                    </a:cubicBezTo>
                    <a:cubicBezTo>
                      <a:pt x="57" y="3"/>
                      <a:pt x="56" y="3"/>
                      <a:pt x="54" y="3"/>
                    </a:cubicBezTo>
                    <a:cubicBezTo>
                      <a:pt x="49" y="4"/>
                      <a:pt x="44" y="6"/>
                      <a:pt x="40" y="8"/>
                    </a:cubicBezTo>
                    <a:cubicBezTo>
                      <a:pt x="39" y="8"/>
                      <a:pt x="37" y="9"/>
                      <a:pt x="36" y="9"/>
                    </a:cubicBezTo>
                    <a:cubicBezTo>
                      <a:pt x="35" y="9"/>
                      <a:pt x="35" y="9"/>
                      <a:pt x="35" y="9"/>
                    </a:cubicBezTo>
                    <a:cubicBezTo>
                      <a:pt x="32" y="11"/>
                      <a:pt x="26" y="13"/>
                      <a:pt x="26" y="18"/>
                    </a:cubicBezTo>
                    <a:cubicBezTo>
                      <a:pt x="26" y="20"/>
                      <a:pt x="26" y="21"/>
                      <a:pt x="27" y="22"/>
                    </a:cubicBezTo>
                    <a:cubicBezTo>
                      <a:pt x="27" y="22"/>
                      <a:pt x="27" y="22"/>
                      <a:pt x="27" y="23"/>
                    </a:cubicBezTo>
                    <a:cubicBezTo>
                      <a:pt x="26" y="24"/>
                      <a:pt x="26" y="24"/>
                      <a:pt x="24" y="24"/>
                    </a:cubicBezTo>
                    <a:cubicBezTo>
                      <a:pt x="19" y="25"/>
                      <a:pt x="17" y="27"/>
                      <a:pt x="14" y="29"/>
                    </a:cubicBezTo>
                    <a:cubicBezTo>
                      <a:pt x="14" y="29"/>
                      <a:pt x="14" y="29"/>
                      <a:pt x="14" y="29"/>
                    </a:cubicBezTo>
                    <a:cubicBezTo>
                      <a:pt x="11" y="31"/>
                      <a:pt x="9" y="34"/>
                      <a:pt x="8" y="38"/>
                    </a:cubicBezTo>
                    <a:cubicBezTo>
                      <a:pt x="7" y="45"/>
                      <a:pt x="14" y="46"/>
                      <a:pt x="17" y="47"/>
                    </a:cubicBezTo>
                    <a:cubicBezTo>
                      <a:pt x="18" y="47"/>
                      <a:pt x="18" y="47"/>
                      <a:pt x="19" y="47"/>
                    </a:cubicBezTo>
                    <a:cubicBezTo>
                      <a:pt x="20" y="47"/>
                      <a:pt x="21" y="48"/>
                      <a:pt x="21" y="48"/>
                    </a:cubicBezTo>
                    <a:cubicBezTo>
                      <a:pt x="21" y="48"/>
                      <a:pt x="21" y="48"/>
                      <a:pt x="21" y="48"/>
                    </a:cubicBezTo>
                    <a:cubicBezTo>
                      <a:pt x="20" y="48"/>
                      <a:pt x="19" y="48"/>
                      <a:pt x="18" y="48"/>
                    </a:cubicBezTo>
                    <a:cubicBezTo>
                      <a:pt x="17" y="48"/>
                      <a:pt x="13" y="48"/>
                      <a:pt x="12" y="52"/>
                    </a:cubicBezTo>
                    <a:cubicBezTo>
                      <a:pt x="11" y="53"/>
                      <a:pt x="11" y="55"/>
                      <a:pt x="12" y="57"/>
                    </a:cubicBezTo>
                    <a:cubicBezTo>
                      <a:pt x="13" y="59"/>
                      <a:pt x="15" y="61"/>
                      <a:pt x="17" y="61"/>
                    </a:cubicBezTo>
                    <a:cubicBezTo>
                      <a:pt x="18" y="61"/>
                      <a:pt x="19" y="62"/>
                      <a:pt x="21" y="62"/>
                    </a:cubicBezTo>
                    <a:cubicBezTo>
                      <a:pt x="22" y="62"/>
                      <a:pt x="23" y="61"/>
                      <a:pt x="24" y="61"/>
                    </a:cubicBezTo>
                    <a:cubicBezTo>
                      <a:pt x="26" y="61"/>
                      <a:pt x="27" y="61"/>
                      <a:pt x="28" y="61"/>
                    </a:cubicBezTo>
                    <a:cubicBezTo>
                      <a:pt x="28" y="61"/>
                      <a:pt x="28" y="61"/>
                      <a:pt x="28" y="61"/>
                    </a:cubicBezTo>
                    <a:cubicBezTo>
                      <a:pt x="29" y="61"/>
                      <a:pt x="30" y="61"/>
                      <a:pt x="31" y="62"/>
                    </a:cubicBezTo>
                    <a:cubicBezTo>
                      <a:pt x="33" y="62"/>
                      <a:pt x="35" y="63"/>
                      <a:pt x="37" y="63"/>
                    </a:cubicBezTo>
                    <a:cubicBezTo>
                      <a:pt x="37" y="63"/>
                      <a:pt x="37" y="63"/>
                      <a:pt x="37" y="63"/>
                    </a:cubicBezTo>
                    <a:cubicBezTo>
                      <a:pt x="38" y="63"/>
                      <a:pt x="38" y="63"/>
                      <a:pt x="39" y="63"/>
                    </a:cubicBezTo>
                    <a:cubicBezTo>
                      <a:pt x="40" y="63"/>
                      <a:pt x="40" y="63"/>
                      <a:pt x="41" y="63"/>
                    </a:cubicBezTo>
                    <a:cubicBezTo>
                      <a:pt x="42" y="63"/>
                      <a:pt x="42" y="63"/>
                      <a:pt x="43" y="63"/>
                    </a:cubicBezTo>
                    <a:cubicBezTo>
                      <a:pt x="41" y="63"/>
                      <a:pt x="38" y="64"/>
                      <a:pt x="35" y="64"/>
                    </a:cubicBezTo>
                    <a:cubicBezTo>
                      <a:pt x="34" y="64"/>
                      <a:pt x="34" y="64"/>
                      <a:pt x="34" y="64"/>
                    </a:cubicBezTo>
                    <a:cubicBezTo>
                      <a:pt x="32" y="64"/>
                      <a:pt x="29" y="64"/>
                      <a:pt x="26" y="63"/>
                    </a:cubicBezTo>
                    <a:cubicBezTo>
                      <a:pt x="23" y="63"/>
                      <a:pt x="20" y="63"/>
                      <a:pt x="17" y="63"/>
                    </a:cubicBezTo>
                    <a:cubicBezTo>
                      <a:pt x="15" y="63"/>
                      <a:pt x="13" y="63"/>
                      <a:pt x="11" y="63"/>
                    </a:cubicBezTo>
                    <a:cubicBezTo>
                      <a:pt x="7" y="64"/>
                      <a:pt x="4" y="68"/>
                      <a:pt x="3" y="72"/>
                    </a:cubicBezTo>
                    <a:cubicBezTo>
                      <a:pt x="1" y="77"/>
                      <a:pt x="4" y="81"/>
                      <a:pt x="6" y="84"/>
                    </a:cubicBezTo>
                    <a:cubicBezTo>
                      <a:pt x="10" y="89"/>
                      <a:pt x="12" y="91"/>
                      <a:pt x="18" y="93"/>
                    </a:cubicBezTo>
                    <a:cubicBezTo>
                      <a:pt x="22" y="94"/>
                      <a:pt x="25" y="96"/>
                      <a:pt x="30" y="99"/>
                    </a:cubicBezTo>
                    <a:cubicBezTo>
                      <a:pt x="32" y="101"/>
                      <a:pt x="35" y="101"/>
                      <a:pt x="38" y="102"/>
                    </a:cubicBezTo>
                    <a:cubicBezTo>
                      <a:pt x="40" y="102"/>
                      <a:pt x="41" y="103"/>
                      <a:pt x="43" y="103"/>
                    </a:cubicBezTo>
                    <a:cubicBezTo>
                      <a:pt x="45" y="104"/>
                      <a:pt x="48" y="104"/>
                      <a:pt x="50" y="105"/>
                    </a:cubicBezTo>
                    <a:cubicBezTo>
                      <a:pt x="52" y="105"/>
                      <a:pt x="54" y="105"/>
                      <a:pt x="56" y="106"/>
                    </a:cubicBezTo>
                    <a:cubicBezTo>
                      <a:pt x="57" y="106"/>
                      <a:pt x="59" y="108"/>
                      <a:pt x="60" y="110"/>
                    </a:cubicBezTo>
                    <a:cubicBezTo>
                      <a:pt x="61" y="111"/>
                      <a:pt x="62" y="112"/>
                      <a:pt x="63" y="112"/>
                    </a:cubicBezTo>
                    <a:cubicBezTo>
                      <a:pt x="64" y="113"/>
                      <a:pt x="65" y="114"/>
                      <a:pt x="66" y="115"/>
                    </a:cubicBezTo>
                    <a:cubicBezTo>
                      <a:pt x="69" y="117"/>
                      <a:pt x="71" y="119"/>
                      <a:pt x="71" y="120"/>
                    </a:cubicBezTo>
                    <a:cubicBezTo>
                      <a:pt x="70" y="122"/>
                      <a:pt x="70" y="123"/>
                      <a:pt x="67" y="123"/>
                    </a:cubicBezTo>
                    <a:cubicBezTo>
                      <a:pt x="66" y="123"/>
                      <a:pt x="66" y="123"/>
                      <a:pt x="65" y="123"/>
                    </a:cubicBezTo>
                    <a:cubicBezTo>
                      <a:pt x="61" y="122"/>
                      <a:pt x="57" y="119"/>
                      <a:pt x="54" y="116"/>
                    </a:cubicBezTo>
                    <a:cubicBezTo>
                      <a:pt x="51" y="115"/>
                      <a:pt x="49" y="113"/>
                      <a:pt x="46" y="111"/>
                    </a:cubicBezTo>
                    <a:cubicBezTo>
                      <a:pt x="38" y="107"/>
                      <a:pt x="28" y="106"/>
                      <a:pt x="19" y="105"/>
                    </a:cubicBezTo>
                    <a:cubicBezTo>
                      <a:pt x="16" y="104"/>
                      <a:pt x="16" y="104"/>
                      <a:pt x="16" y="104"/>
                    </a:cubicBezTo>
                    <a:cubicBezTo>
                      <a:pt x="15" y="104"/>
                      <a:pt x="15" y="104"/>
                      <a:pt x="14" y="104"/>
                    </a:cubicBezTo>
                    <a:cubicBezTo>
                      <a:pt x="12" y="104"/>
                      <a:pt x="11" y="104"/>
                      <a:pt x="9" y="105"/>
                    </a:cubicBezTo>
                    <a:cubicBezTo>
                      <a:pt x="0" y="107"/>
                      <a:pt x="0" y="107"/>
                      <a:pt x="0" y="107"/>
                    </a:cubicBezTo>
                    <a:cubicBezTo>
                      <a:pt x="91" y="144"/>
                      <a:pt x="91" y="144"/>
                      <a:pt x="91" y="144"/>
                    </a:cubicBezTo>
                    <a:cubicBezTo>
                      <a:pt x="125" y="42"/>
                      <a:pt x="125" y="42"/>
                      <a:pt x="125" y="42"/>
                    </a:cubicBezTo>
                    <a:lnTo>
                      <a:pt x="117" y="48"/>
                    </a:lnTo>
                    <a:close/>
                  </a:path>
                </a:pathLst>
              </a:custGeom>
              <a:solidFill>
                <a:srgbClr val="D8D8D8"/>
              </a:solidFill>
              <a:ln w="9525" cap="rnd" cmpd="sng">
                <a:solidFill>
                  <a:schemeClr val="lt1"/>
                </a:solidFill>
                <a:prstDash val="solid"/>
                <a:round/>
                <a:headEnd type="none" w="sm" len="sm"/>
                <a:tailEnd type="none" w="sm" len="sm"/>
              </a:ln>
            </p:spPr>
            <p:txBody>
              <a:bodyPr spcFirstLastPara="1" wrap="square" lIns="62850" tIns="31400" rIns="62850" bIns="31400" anchor="t" anchorCtr="0">
                <a:noAutofit/>
              </a:bodyPr>
              <a:lstStyle/>
              <a:p>
                <a:pPr marL="0" marR="0" lvl="0" indent="0" algn="l" rtl="0">
                  <a:spcBef>
                    <a:spcPts val="0"/>
                  </a:spcBef>
                  <a:spcAft>
                    <a:spcPts val="0"/>
                  </a:spcAft>
                  <a:buNone/>
                </a:pPr>
                <a:endParaRPr sz="2500">
                  <a:solidFill>
                    <a:srgbClr val="212121"/>
                  </a:solidFill>
                  <a:latin typeface="Calibri"/>
                  <a:ea typeface="Calibri"/>
                  <a:cs typeface="Calibri"/>
                  <a:sym typeface="Calibri"/>
                </a:endParaRPr>
              </a:p>
            </p:txBody>
          </p:sp>
          <p:sp>
            <p:nvSpPr>
              <p:cNvPr id="278" name="Google Shape;278;p20"/>
              <p:cNvSpPr/>
              <p:nvPr/>
            </p:nvSpPr>
            <p:spPr>
              <a:xfrm>
                <a:off x="14898392" y="3746124"/>
                <a:ext cx="418971" cy="514683"/>
              </a:xfrm>
              <a:custGeom>
                <a:avLst/>
                <a:gdLst/>
                <a:ahLst/>
                <a:cxnLst/>
                <a:rect l="l" t="t" r="r" b="b"/>
                <a:pathLst>
                  <a:path w="59" h="80" extrusionOk="0">
                    <a:moveTo>
                      <a:pt x="57" y="41"/>
                    </a:moveTo>
                    <a:cubicBezTo>
                      <a:pt x="55" y="37"/>
                      <a:pt x="50" y="34"/>
                      <a:pt x="46" y="34"/>
                    </a:cubicBezTo>
                    <a:cubicBezTo>
                      <a:pt x="43" y="34"/>
                      <a:pt x="41" y="36"/>
                      <a:pt x="40" y="38"/>
                    </a:cubicBezTo>
                    <a:cubicBezTo>
                      <a:pt x="40" y="38"/>
                      <a:pt x="40" y="39"/>
                      <a:pt x="40" y="39"/>
                    </a:cubicBezTo>
                    <a:cubicBezTo>
                      <a:pt x="40" y="38"/>
                      <a:pt x="40" y="38"/>
                      <a:pt x="40" y="38"/>
                    </a:cubicBezTo>
                    <a:cubicBezTo>
                      <a:pt x="39" y="37"/>
                      <a:pt x="39" y="37"/>
                      <a:pt x="39" y="37"/>
                    </a:cubicBezTo>
                    <a:cubicBezTo>
                      <a:pt x="39" y="36"/>
                      <a:pt x="39" y="35"/>
                      <a:pt x="39" y="34"/>
                    </a:cubicBezTo>
                    <a:cubicBezTo>
                      <a:pt x="38" y="32"/>
                      <a:pt x="38" y="32"/>
                      <a:pt x="38" y="32"/>
                    </a:cubicBezTo>
                    <a:cubicBezTo>
                      <a:pt x="36" y="32"/>
                      <a:pt x="36" y="32"/>
                      <a:pt x="36" y="32"/>
                    </a:cubicBezTo>
                    <a:cubicBezTo>
                      <a:pt x="36" y="32"/>
                      <a:pt x="35" y="32"/>
                      <a:pt x="35" y="32"/>
                    </a:cubicBezTo>
                    <a:cubicBezTo>
                      <a:pt x="35" y="31"/>
                      <a:pt x="35" y="31"/>
                      <a:pt x="36" y="31"/>
                    </a:cubicBezTo>
                    <a:cubicBezTo>
                      <a:pt x="36" y="30"/>
                      <a:pt x="37" y="28"/>
                      <a:pt x="38" y="26"/>
                    </a:cubicBezTo>
                    <a:cubicBezTo>
                      <a:pt x="38" y="24"/>
                      <a:pt x="37" y="22"/>
                      <a:pt x="36" y="20"/>
                    </a:cubicBezTo>
                    <a:cubicBezTo>
                      <a:pt x="36" y="20"/>
                      <a:pt x="36" y="19"/>
                      <a:pt x="36" y="19"/>
                    </a:cubicBezTo>
                    <a:cubicBezTo>
                      <a:pt x="35" y="15"/>
                      <a:pt x="35" y="14"/>
                      <a:pt x="35" y="13"/>
                    </a:cubicBezTo>
                    <a:cubicBezTo>
                      <a:pt x="36" y="13"/>
                      <a:pt x="36" y="12"/>
                      <a:pt x="37" y="12"/>
                    </a:cubicBezTo>
                    <a:cubicBezTo>
                      <a:pt x="38" y="11"/>
                      <a:pt x="39" y="10"/>
                      <a:pt x="40" y="8"/>
                    </a:cubicBezTo>
                    <a:cubicBezTo>
                      <a:pt x="40" y="5"/>
                      <a:pt x="40" y="3"/>
                      <a:pt x="39" y="2"/>
                    </a:cubicBezTo>
                    <a:cubicBezTo>
                      <a:pt x="38" y="0"/>
                      <a:pt x="36" y="0"/>
                      <a:pt x="34" y="0"/>
                    </a:cubicBezTo>
                    <a:cubicBezTo>
                      <a:pt x="32" y="0"/>
                      <a:pt x="29" y="0"/>
                      <a:pt x="27" y="2"/>
                    </a:cubicBezTo>
                    <a:cubicBezTo>
                      <a:pt x="25" y="3"/>
                      <a:pt x="24" y="5"/>
                      <a:pt x="22" y="6"/>
                    </a:cubicBezTo>
                    <a:cubicBezTo>
                      <a:pt x="21" y="7"/>
                      <a:pt x="20" y="9"/>
                      <a:pt x="18" y="10"/>
                    </a:cubicBezTo>
                    <a:cubicBezTo>
                      <a:pt x="15" y="12"/>
                      <a:pt x="14" y="14"/>
                      <a:pt x="13" y="17"/>
                    </a:cubicBezTo>
                    <a:cubicBezTo>
                      <a:pt x="13" y="20"/>
                      <a:pt x="14" y="23"/>
                      <a:pt x="17" y="26"/>
                    </a:cubicBezTo>
                    <a:cubicBezTo>
                      <a:pt x="18" y="27"/>
                      <a:pt x="18" y="27"/>
                      <a:pt x="18" y="27"/>
                    </a:cubicBezTo>
                    <a:cubicBezTo>
                      <a:pt x="18" y="27"/>
                      <a:pt x="18" y="28"/>
                      <a:pt x="17" y="28"/>
                    </a:cubicBezTo>
                    <a:cubicBezTo>
                      <a:pt x="17" y="29"/>
                      <a:pt x="15" y="30"/>
                      <a:pt x="15" y="33"/>
                    </a:cubicBezTo>
                    <a:cubicBezTo>
                      <a:pt x="14" y="37"/>
                      <a:pt x="16" y="40"/>
                      <a:pt x="18" y="42"/>
                    </a:cubicBezTo>
                    <a:cubicBezTo>
                      <a:pt x="19" y="44"/>
                      <a:pt x="20" y="45"/>
                      <a:pt x="20" y="46"/>
                    </a:cubicBezTo>
                    <a:cubicBezTo>
                      <a:pt x="20" y="48"/>
                      <a:pt x="17" y="48"/>
                      <a:pt x="16" y="48"/>
                    </a:cubicBezTo>
                    <a:cubicBezTo>
                      <a:pt x="15" y="48"/>
                      <a:pt x="13" y="48"/>
                      <a:pt x="12" y="47"/>
                    </a:cubicBezTo>
                    <a:cubicBezTo>
                      <a:pt x="9" y="46"/>
                      <a:pt x="9" y="46"/>
                      <a:pt x="9" y="46"/>
                    </a:cubicBezTo>
                    <a:cubicBezTo>
                      <a:pt x="0" y="76"/>
                      <a:pt x="0" y="76"/>
                      <a:pt x="0" y="76"/>
                    </a:cubicBezTo>
                    <a:cubicBezTo>
                      <a:pt x="5" y="75"/>
                      <a:pt x="5" y="75"/>
                      <a:pt x="5" y="75"/>
                    </a:cubicBezTo>
                    <a:cubicBezTo>
                      <a:pt x="6" y="75"/>
                      <a:pt x="8" y="75"/>
                      <a:pt x="10" y="74"/>
                    </a:cubicBezTo>
                    <a:cubicBezTo>
                      <a:pt x="11" y="74"/>
                      <a:pt x="13" y="74"/>
                      <a:pt x="14" y="74"/>
                    </a:cubicBezTo>
                    <a:cubicBezTo>
                      <a:pt x="15" y="74"/>
                      <a:pt x="15" y="74"/>
                      <a:pt x="15" y="74"/>
                    </a:cubicBezTo>
                    <a:cubicBezTo>
                      <a:pt x="16" y="74"/>
                      <a:pt x="16" y="74"/>
                      <a:pt x="17" y="75"/>
                    </a:cubicBezTo>
                    <a:cubicBezTo>
                      <a:pt x="18" y="76"/>
                      <a:pt x="19" y="76"/>
                      <a:pt x="20" y="77"/>
                    </a:cubicBezTo>
                    <a:cubicBezTo>
                      <a:pt x="22" y="78"/>
                      <a:pt x="24" y="78"/>
                      <a:pt x="26" y="78"/>
                    </a:cubicBezTo>
                    <a:cubicBezTo>
                      <a:pt x="27" y="78"/>
                      <a:pt x="28" y="78"/>
                      <a:pt x="28" y="78"/>
                    </a:cubicBezTo>
                    <a:cubicBezTo>
                      <a:pt x="31" y="79"/>
                      <a:pt x="34" y="80"/>
                      <a:pt x="36" y="80"/>
                    </a:cubicBezTo>
                    <a:cubicBezTo>
                      <a:pt x="36" y="80"/>
                      <a:pt x="36" y="80"/>
                      <a:pt x="36" y="80"/>
                    </a:cubicBezTo>
                    <a:cubicBezTo>
                      <a:pt x="40" y="80"/>
                      <a:pt x="44" y="78"/>
                      <a:pt x="48" y="74"/>
                    </a:cubicBezTo>
                    <a:cubicBezTo>
                      <a:pt x="52" y="69"/>
                      <a:pt x="55" y="63"/>
                      <a:pt x="56" y="57"/>
                    </a:cubicBezTo>
                    <a:cubicBezTo>
                      <a:pt x="57" y="52"/>
                      <a:pt x="59" y="47"/>
                      <a:pt x="57" y="41"/>
                    </a:cubicBezTo>
                    <a:close/>
                  </a:path>
                </a:pathLst>
              </a:custGeom>
              <a:solidFill>
                <a:srgbClr val="D8D8D8"/>
              </a:solidFill>
              <a:ln w="9525" cap="rnd" cmpd="sng">
                <a:solidFill>
                  <a:schemeClr val="lt1"/>
                </a:solidFill>
                <a:prstDash val="solid"/>
                <a:round/>
                <a:headEnd type="none" w="sm" len="sm"/>
                <a:tailEnd type="none" w="sm" len="sm"/>
              </a:ln>
            </p:spPr>
            <p:txBody>
              <a:bodyPr spcFirstLastPara="1" wrap="square" lIns="62850" tIns="31400" rIns="62850" bIns="31400" anchor="t" anchorCtr="0">
                <a:noAutofit/>
              </a:bodyPr>
              <a:lstStyle/>
              <a:p>
                <a:pPr marL="0" marR="0" lvl="0" indent="0" algn="l" rtl="0">
                  <a:spcBef>
                    <a:spcPts val="0"/>
                  </a:spcBef>
                  <a:spcAft>
                    <a:spcPts val="0"/>
                  </a:spcAft>
                  <a:buNone/>
                </a:pPr>
                <a:endParaRPr sz="2500">
                  <a:solidFill>
                    <a:srgbClr val="212121"/>
                  </a:solidFill>
                  <a:latin typeface="Calibri"/>
                  <a:ea typeface="Calibri"/>
                  <a:cs typeface="Calibri"/>
                  <a:sym typeface="Calibri"/>
                </a:endParaRPr>
              </a:p>
            </p:txBody>
          </p:sp>
          <p:sp>
            <p:nvSpPr>
              <p:cNvPr id="279" name="Google Shape;279;p20"/>
              <p:cNvSpPr/>
              <p:nvPr/>
            </p:nvSpPr>
            <p:spPr>
              <a:xfrm>
                <a:off x="14351328" y="3719419"/>
                <a:ext cx="221494" cy="155376"/>
              </a:xfrm>
              <a:custGeom>
                <a:avLst/>
                <a:gdLst/>
                <a:ahLst/>
                <a:cxnLst/>
                <a:rect l="l" t="t" r="r" b="b"/>
                <a:pathLst>
                  <a:path w="31" h="24" extrusionOk="0">
                    <a:moveTo>
                      <a:pt x="26" y="0"/>
                    </a:moveTo>
                    <a:cubicBezTo>
                      <a:pt x="20" y="1"/>
                      <a:pt x="13" y="4"/>
                      <a:pt x="9" y="6"/>
                    </a:cubicBezTo>
                    <a:cubicBezTo>
                      <a:pt x="9" y="6"/>
                      <a:pt x="9" y="6"/>
                      <a:pt x="9" y="6"/>
                    </a:cubicBezTo>
                    <a:cubicBezTo>
                      <a:pt x="6" y="7"/>
                      <a:pt x="3" y="9"/>
                      <a:pt x="1" y="12"/>
                    </a:cubicBezTo>
                    <a:cubicBezTo>
                      <a:pt x="0" y="13"/>
                      <a:pt x="0" y="16"/>
                      <a:pt x="2" y="18"/>
                    </a:cubicBezTo>
                    <a:cubicBezTo>
                      <a:pt x="3" y="20"/>
                      <a:pt x="5" y="23"/>
                      <a:pt x="7" y="24"/>
                    </a:cubicBezTo>
                    <a:cubicBezTo>
                      <a:pt x="8" y="24"/>
                      <a:pt x="8" y="24"/>
                      <a:pt x="9" y="24"/>
                    </a:cubicBezTo>
                    <a:cubicBezTo>
                      <a:pt x="9" y="24"/>
                      <a:pt x="9" y="24"/>
                      <a:pt x="9" y="24"/>
                    </a:cubicBezTo>
                    <a:cubicBezTo>
                      <a:pt x="12" y="24"/>
                      <a:pt x="15" y="21"/>
                      <a:pt x="17" y="20"/>
                    </a:cubicBezTo>
                    <a:cubicBezTo>
                      <a:pt x="18" y="19"/>
                      <a:pt x="18" y="19"/>
                      <a:pt x="18" y="19"/>
                    </a:cubicBezTo>
                    <a:cubicBezTo>
                      <a:pt x="24" y="14"/>
                      <a:pt x="28" y="9"/>
                      <a:pt x="29" y="4"/>
                    </a:cubicBezTo>
                    <a:cubicBezTo>
                      <a:pt x="31" y="0"/>
                      <a:pt x="31" y="0"/>
                      <a:pt x="31" y="0"/>
                    </a:cubicBezTo>
                    <a:lnTo>
                      <a:pt x="26" y="0"/>
                    </a:lnTo>
                    <a:close/>
                  </a:path>
                </a:pathLst>
              </a:custGeom>
              <a:solidFill>
                <a:srgbClr val="D8D8D8"/>
              </a:solidFill>
              <a:ln w="9525" cap="rnd" cmpd="sng">
                <a:solidFill>
                  <a:schemeClr val="lt1"/>
                </a:solidFill>
                <a:prstDash val="solid"/>
                <a:round/>
                <a:headEnd type="none" w="sm" len="sm"/>
                <a:tailEnd type="none" w="sm" len="sm"/>
              </a:ln>
            </p:spPr>
            <p:txBody>
              <a:bodyPr spcFirstLastPara="1" wrap="square" lIns="62850" tIns="31400" rIns="62850" bIns="31400" anchor="t" anchorCtr="0">
                <a:noAutofit/>
              </a:bodyPr>
              <a:lstStyle/>
              <a:p>
                <a:pPr marL="0" marR="0" lvl="0" indent="0" algn="l" rtl="0">
                  <a:spcBef>
                    <a:spcPts val="0"/>
                  </a:spcBef>
                  <a:spcAft>
                    <a:spcPts val="0"/>
                  </a:spcAft>
                  <a:buNone/>
                </a:pPr>
                <a:endParaRPr sz="2500">
                  <a:solidFill>
                    <a:srgbClr val="212121"/>
                  </a:solidFill>
                  <a:latin typeface="Calibri"/>
                  <a:ea typeface="Calibri"/>
                  <a:cs typeface="Calibri"/>
                  <a:sym typeface="Calibri"/>
                </a:endParaRPr>
              </a:p>
            </p:txBody>
          </p:sp>
          <p:sp>
            <p:nvSpPr>
              <p:cNvPr id="280" name="Google Shape;280;p20"/>
              <p:cNvSpPr/>
              <p:nvPr/>
            </p:nvSpPr>
            <p:spPr>
              <a:xfrm>
                <a:off x="15925805" y="3629592"/>
                <a:ext cx="248180" cy="143237"/>
              </a:xfrm>
              <a:custGeom>
                <a:avLst/>
                <a:gdLst/>
                <a:ahLst/>
                <a:cxnLst/>
                <a:rect l="l" t="t" r="r" b="b"/>
                <a:pathLst>
                  <a:path w="35" h="22" extrusionOk="0">
                    <a:moveTo>
                      <a:pt x="33" y="7"/>
                    </a:moveTo>
                    <a:cubicBezTo>
                      <a:pt x="32" y="4"/>
                      <a:pt x="28" y="3"/>
                      <a:pt x="26" y="3"/>
                    </a:cubicBezTo>
                    <a:cubicBezTo>
                      <a:pt x="26" y="3"/>
                      <a:pt x="25" y="3"/>
                      <a:pt x="25" y="3"/>
                    </a:cubicBezTo>
                    <a:cubicBezTo>
                      <a:pt x="24" y="3"/>
                      <a:pt x="22" y="2"/>
                      <a:pt x="21" y="2"/>
                    </a:cubicBezTo>
                    <a:cubicBezTo>
                      <a:pt x="19" y="1"/>
                      <a:pt x="17" y="0"/>
                      <a:pt x="14" y="0"/>
                    </a:cubicBezTo>
                    <a:cubicBezTo>
                      <a:pt x="13" y="0"/>
                      <a:pt x="11" y="1"/>
                      <a:pt x="10" y="1"/>
                    </a:cubicBezTo>
                    <a:cubicBezTo>
                      <a:pt x="6" y="3"/>
                      <a:pt x="0" y="8"/>
                      <a:pt x="2" y="14"/>
                    </a:cubicBezTo>
                    <a:cubicBezTo>
                      <a:pt x="3" y="19"/>
                      <a:pt x="10" y="19"/>
                      <a:pt x="14" y="19"/>
                    </a:cubicBezTo>
                    <a:cubicBezTo>
                      <a:pt x="15" y="20"/>
                      <a:pt x="17" y="20"/>
                      <a:pt x="17" y="20"/>
                    </a:cubicBezTo>
                    <a:cubicBezTo>
                      <a:pt x="18" y="20"/>
                      <a:pt x="19" y="20"/>
                      <a:pt x="20" y="21"/>
                    </a:cubicBezTo>
                    <a:cubicBezTo>
                      <a:pt x="22" y="21"/>
                      <a:pt x="24" y="22"/>
                      <a:pt x="25" y="22"/>
                    </a:cubicBezTo>
                    <a:cubicBezTo>
                      <a:pt x="28" y="22"/>
                      <a:pt x="30" y="20"/>
                      <a:pt x="32" y="17"/>
                    </a:cubicBezTo>
                    <a:cubicBezTo>
                      <a:pt x="32" y="16"/>
                      <a:pt x="32" y="16"/>
                      <a:pt x="32" y="16"/>
                    </a:cubicBezTo>
                    <a:cubicBezTo>
                      <a:pt x="33" y="13"/>
                      <a:pt x="35" y="10"/>
                      <a:pt x="33" y="7"/>
                    </a:cubicBezTo>
                    <a:close/>
                  </a:path>
                </a:pathLst>
              </a:custGeom>
              <a:solidFill>
                <a:srgbClr val="D8D8D8"/>
              </a:solidFill>
              <a:ln w="9525" cap="rnd" cmpd="sng">
                <a:solidFill>
                  <a:schemeClr val="lt1"/>
                </a:solidFill>
                <a:prstDash val="solid"/>
                <a:round/>
                <a:headEnd type="none" w="sm" len="sm"/>
                <a:tailEnd type="none" w="sm" len="sm"/>
              </a:ln>
            </p:spPr>
            <p:txBody>
              <a:bodyPr spcFirstLastPara="1" wrap="square" lIns="62850" tIns="31400" rIns="62850" bIns="31400" anchor="t" anchorCtr="0">
                <a:noAutofit/>
              </a:bodyPr>
              <a:lstStyle/>
              <a:p>
                <a:pPr marL="0" marR="0" lvl="0" indent="0" algn="l" rtl="0">
                  <a:spcBef>
                    <a:spcPts val="0"/>
                  </a:spcBef>
                  <a:spcAft>
                    <a:spcPts val="0"/>
                  </a:spcAft>
                  <a:buNone/>
                </a:pPr>
                <a:endParaRPr sz="2500">
                  <a:solidFill>
                    <a:srgbClr val="212121"/>
                  </a:solidFill>
                  <a:latin typeface="Calibri"/>
                  <a:ea typeface="Calibri"/>
                  <a:cs typeface="Calibri"/>
                  <a:sym typeface="Calibri"/>
                </a:endParaRPr>
              </a:p>
            </p:txBody>
          </p:sp>
          <p:sp>
            <p:nvSpPr>
              <p:cNvPr id="281" name="Google Shape;281;p20"/>
              <p:cNvSpPr/>
              <p:nvPr/>
            </p:nvSpPr>
            <p:spPr>
              <a:xfrm>
                <a:off x="17017264" y="4629825"/>
                <a:ext cx="461669" cy="276764"/>
              </a:xfrm>
              <a:custGeom>
                <a:avLst/>
                <a:gdLst/>
                <a:ahLst/>
                <a:cxnLst/>
                <a:rect l="l" t="t" r="r" b="b"/>
                <a:pathLst>
                  <a:path w="65" h="43" extrusionOk="0">
                    <a:moveTo>
                      <a:pt x="25" y="43"/>
                    </a:moveTo>
                    <a:cubicBezTo>
                      <a:pt x="24" y="43"/>
                      <a:pt x="23" y="43"/>
                      <a:pt x="22" y="43"/>
                    </a:cubicBezTo>
                    <a:cubicBezTo>
                      <a:pt x="18" y="42"/>
                      <a:pt x="16" y="39"/>
                      <a:pt x="15" y="36"/>
                    </a:cubicBezTo>
                    <a:cubicBezTo>
                      <a:pt x="14" y="34"/>
                      <a:pt x="14" y="32"/>
                      <a:pt x="14" y="30"/>
                    </a:cubicBezTo>
                    <a:cubicBezTo>
                      <a:pt x="14" y="29"/>
                      <a:pt x="14" y="28"/>
                      <a:pt x="13" y="27"/>
                    </a:cubicBezTo>
                    <a:cubicBezTo>
                      <a:pt x="13" y="26"/>
                      <a:pt x="12" y="26"/>
                      <a:pt x="10" y="26"/>
                    </a:cubicBezTo>
                    <a:cubicBezTo>
                      <a:pt x="4" y="25"/>
                      <a:pt x="3" y="20"/>
                      <a:pt x="2" y="17"/>
                    </a:cubicBezTo>
                    <a:cubicBezTo>
                      <a:pt x="1" y="12"/>
                      <a:pt x="0" y="6"/>
                      <a:pt x="3" y="2"/>
                    </a:cubicBezTo>
                    <a:cubicBezTo>
                      <a:pt x="4" y="1"/>
                      <a:pt x="6" y="0"/>
                      <a:pt x="8" y="0"/>
                    </a:cubicBezTo>
                    <a:cubicBezTo>
                      <a:pt x="11" y="0"/>
                      <a:pt x="14" y="1"/>
                      <a:pt x="16" y="2"/>
                    </a:cubicBezTo>
                    <a:cubicBezTo>
                      <a:pt x="18" y="2"/>
                      <a:pt x="19" y="3"/>
                      <a:pt x="20" y="3"/>
                    </a:cubicBezTo>
                    <a:cubicBezTo>
                      <a:pt x="20" y="3"/>
                      <a:pt x="21" y="3"/>
                      <a:pt x="21" y="3"/>
                    </a:cubicBezTo>
                    <a:cubicBezTo>
                      <a:pt x="23" y="3"/>
                      <a:pt x="25" y="2"/>
                      <a:pt x="27" y="2"/>
                    </a:cubicBezTo>
                    <a:cubicBezTo>
                      <a:pt x="30" y="1"/>
                      <a:pt x="33" y="0"/>
                      <a:pt x="36" y="0"/>
                    </a:cubicBezTo>
                    <a:cubicBezTo>
                      <a:pt x="43" y="1"/>
                      <a:pt x="47" y="5"/>
                      <a:pt x="51" y="10"/>
                    </a:cubicBezTo>
                    <a:cubicBezTo>
                      <a:pt x="51" y="11"/>
                      <a:pt x="51" y="11"/>
                      <a:pt x="51" y="11"/>
                    </a:cubicBezTo>
                    <a:cubicBezTo>
                      <a:pt x="52" y="12"/>
                      <a:pt x="54" y="14"/>
                      <a:pt x="56" y="15"/>
                    </a:cubicBezTo>
                    <a:cubicBezTo>
                      <a:pt x="58" y="18"/>
                      <a:pt x="61" y="21"/>
                      <a:pt x="63" y="24"/>
                    </a:cubicBezTo>
                    <a:cubicBezTo>
                      <a:pt x="65" y="27"/>
                      <a:pt x="65" y="30"/>
                      <a:pt x="64" y="31"/>
                    </a:cubicBezTo>
                    <a:cubicBezTo>
                      <a:pt x="62" y="34"/>
                      <a:pt x="59" y="35"/>
                      <a:pt x="54" y="35"/>
                    </a:cubicBezTo>
                    <a:cubicBezTo>
                      <a:pt x="52" y="35"/>
                      <a:pt x="51" y="35"/>
                      <a:pt x="49" y="35"/>
                    </a:cubicBezTo>
                    <a:cubicBezTo>
                      <a:pt x="48" y="35"/>
                      <a:pt x="46" y="35"/>
                      <a:pt x="45" y="35"/>
                    </a:cubicBezTo>
                    <a:cubicBezTo>
                      <a:pt x="42" y="35"/>
                      <a:pt x="40" y="35"/>
                      <a:pt x="39" y="36"/>
                    </a:cubicBezTo>
                    <a:cubicBezTo>
                      <a:pt x="38" y="37"/>
                      <a:pt x="37" y="37"/>
                      <a:pt x="36" y="38"/>
                    </a:cubicBezTo>
                    <a:cubicBezTo>
                      <a:pt x="33" y="41"/>
                      <a:pt x="29" y="43"/>
                      <a:pt x="25" y="43"/>
                    </a:cubicBezTo>
                    <a:close/>
                  </a:path>
                </a:pathLst>
              </a:custGeom>
              <a:solidFill>
                <a:srgbClr val="D8D8D8"/>
              </a:solidFill>
              <a:ln w="9525" cap="rnd" cmpd="sng">
                <a:solidFill>
                  <a:schemeClr val="lt1"/>
                </a:solidFill>
                <a:prstDash val="solid"/>
                <a:round/>
                <a:headEnd type="none" w="sm" len="sm"/>
                <a:tailEnd type="none" w="sm" len="sm"/>
              </a:ln>
            </p:spPr>
            <p:txBody>
              <a:bodyPr spcFirstLastPara="1" wrap="square" lIns="62850" tIns="31400" rIns="62850" bIns="31400" anchor="t" anchorCtr="0">
                <a:noAutofit/>
              </a:bodyPr>
              <a:lstStyle/>
              <a:p>
                <a:pPr marL="0" marR="0" lvl="0" indent="0" algn="l" rtl="0">
                  <a:spcBef>
                    <a:spcPts val="0"/>
                  </a:spcBef>
                  <a:spcAft>
                    <a:spcPts val="0"/>
                  </a:spcAft>
                  <a:buNone/>
                </a:pPr>
                <a:endParaRPr sz="2500">
                  <a:solidFill>
                    <a:srgbClr val="212121"/>
                  </a:solidFill>
                  <a:latin typeface="Calibri"/>
                  <a:ea typeface="Calibri"/>
                  <a:cs typeface="Calibri"/>
                  <a:sym typeface="Calibri"/>
                </a:endParaRPr>
              </a:p>
            </p:txBody>
          </p:sp>
          <p:sp>
            <p:nvSpPr>
              <p:cNvPr id="282" name="Google Shape;282;p20"/>
              <p:cNvSpPr/>
              <p:nvPr/>
            </p:nvSpPr>
            <p:spPr>
              <a:xfrm>
                <a:off x="16238031" y="3699997"/>
                <a:ext cx="149442" cy="148093"/>
              </a:xfrm>
              <a:custGeom>
                <a:avLst/>
                <a:gdLst/>
                <a:ahLst/>
                <a:cxnLst/>
                <a:rect l="l" t="t" r="r" b="b"/>
                <a:pathLst>
                  <a:path w="21" h="23" extrusionOk="0">
                    <a:moveTo>
                      <a:pt x="16" y="2"/>
                    </a:moveTo>
                    <a:cubicBezTo>
                      <a:pt x="14" y="1"/>
                      <a:pt x="12" y="0"/>
                      <a:pt x="10" y="0"/>
                    </a:cubicBezTo>
                    <a:cubicBezTo>
                      <a:pt x="7" y="0"/>
                      <a:pt x="4" y="1"/>
                      <a:pt x="2" y="4"/>
                    </a:cubicBezTo>
                    <a:cubicBezTo>
                      <a:pt x="0" y="7"/>
                      <a:pt x="0" y="10"/>
                      <a:pt x="1" y="14"/>
                    </a:cubicBezTo>
                    <a:cubicBezTo>
                      <a:pt x="3" y="17"/>
                      <a:pt x="7" y="23"/>
                      <a:pt x="12" y="23"/>
                    </a:cubicBezTo>
                    <a:cubicBezTo>
                      <a:pt x="13" y="23"/>
                      <a:pt x="13" y="23"/>
                      <a:pt x="13" y="23"/>
                    </a:cubicBezTo>
                    <a:cubicBezTo>
                      <a:pt x="16" y="23"/>
                      <a:pt x="18" y="21"/>
                      <a:pt x="20" y="18"/>
                    </a:cubicBezTo>
                    <a:cubicBezTo>
                      <a:pt x="21" y="12"/>
                      <a:pt x="19" y="5"/>
                      <a:pt x="16" y="2"/>
                    </a:cubicBezTo>
                    <a:close/>
                  </a:path>
                </a:pathLst>
              </a:custGeom>
              <a:solidFill>
                <a:srgbClr val="D8D8D8"/>
              </a:solidFill>
              <a:ln w="9525" cap="rnd" cmpd="sng">
                <a:solidFill>
                  <a:schemeClr val="lt1"/>
                </a:solidFill>
                <a:prstDash val="solid"/>
                <a:round/>
                <a:headEnd type="none" w="sm" len="sm"/>
                <a:tailEnd type="none" w="sm" len="sm"/>
              </a:ln>
            </p:spPr>
            <p:txBody>
              <a:bodyPr spcFirstLastPara="1" wrap="square" lIns="62850" tIns="31400" rIns="62850" bIns="31400" anchor="t" anchorCtr="0">
                <a:noAutofit/>
              </a:bodyPr>
              <a:lstStyle/>
              <a:p>
                <a:pPr marL="0" marR="0" lvl="0" indent="0" algn="l" rtl="0">
                  <a:spcBef>
                    <a:spcPts val="0"/>
                  </a:spcBef>
                  <a:spcAft>
                    <a:spcPts val="0"/>
                  </a:spcAft>
                  <a:buNone/>
                </a:pPr>
                <a:endParaRPr sz="2500">
                  <a:solidFill>
                    <a:srgbClr val="212121"/>
                  </a:solidFill>
                  <a:latin typeface="Calibri"/>
                  <a:ea typeface="Calibri"/>
                  <a:cs typeface="Calibri"/>
                  <a:sym typeface="Calibri"/>
                </a:endParaRPr>
              </a:p>
            </p:txBody>
          </p:sp>
          <p:sp>
            <p:nvSpPr>
              <p:cNvPr id="283" name="Google Shape;283;p20"/>
              <p:cNvSpPr/>
              <p:nvPr/>
            </p:nvSpPr>
            <p:spPr>
              <a:xfrm>
                <a:off x="15877770" y="3823812"/>
                <a:ext cx="1267587" cy="716187"/>
              </a:xfrm>
              <a:custGeom>
                <a:avLst/>
                <a:gdLst/>
                <a:ahLst/>
                <a:cxnLst/>
                <a:rect l="l" t="t" r="r" b="b"/>
                <a:pathLst>
                  <a:path w="179" h="111" extrusionOk="0">
                    <a:moveTo>
                      <a:pt x="178" y="80"/>
                    </a:moveTo>
                    <a:cubicBezTo>
                      <a:pt x="178" y="78"/>
                      <a:pt x="176" y="75"/>
                      <a:pt x="173" y="74"/>
                    </a:cubicBezTo>
                    <a:cubicBezTo>
                      <a:pt x="172" y="73"/>
                      <a:pt x="171" y="72"/>
                      <a:pt x="171" y="70"/>
                    </a:cubicBezTo>
                    <a:cubicBezTo>
                      <a:pt x="171" y="69"/>
                      <a:pt x="171" y="68"/>
                      <a:pt x="171" y="67"/>
                    </a:cubicBezTo>
                    <a:cubicBezTo>
                      <a:pt x="171" y="66"/>
                      <a:pt x="171" y="65"/>
                      <a:pt x="170" y="64"/>
                    </a:cubicBezTo>
                    <a:cubicBezTo>
                      <a:pt x="170" y="61"/>
                      <a:pt x="169" y="56"/>
                      <a:pt x="163" y="54"/>
                    </a:cubicBezTo>
                    <a:cubicBezTo>
                      <a:pt x="162" y="54"/>
                      <a:pt x="161" y="54"/>
                      <a:pt x="160" y="53"/>
                    </a:cubicBezTo>
                    <a:cubicBezTo>
                      <a:pt x="156" y="52"/>
                      <a:pt x="153" y="52"/>
                      <a:pt x="150" y="50"/>
                    </a:cubicBezTo>
                    <a:cubicBezTo>
                      <a:pt x="147" y="49"/>
                      <a:pt x="145" y="48"/>
                      <a:pt x="143" y="48"/>
                    </a:cubicBezTo>
                    <a:cubicBezTo>
                      <a:pt x="140" y="48"/>
                      <a:pt x="137" y="49"/>
                      <a:pt x="134" y="50"/>
                    </a:cubicBezTo>
                    <a:cubicBezTo>
                      <a:pt x="134" y="51"/>
                      <a:pt x="133" y="51"/>
                      <a:pt x="133" y="51"/>
                    </a:cubicBezTo>
                    <a:cubicBezTo>
                      <a:pt x="132" y="51"/>
                      <a:pt x="131" y="51"/>
                      <a:pt x="130" y="51"/>
                    </a:cubicBezTo>
                    <a:cubicBezTo>
                      <a:pt x="129" y="50"/>
                      <a:pt x="127" y="50"/>
                      <a:pt x="126" y="50"/>
                    </a:cubicBezTo>
                    <a:cubicBezTo>
                      <a:pt x="125" y="50"/>
                      <a:pt x="125" y="50"/>
                      <a:pt x="124" y="50"/>
                    </a:cubicBezTo>
                    <a:cubicBezTo>
                      <a:pt x="118" y="51"/>
                      <a:pt x="112" y="56"/>
                      <a:pt x="107" y="60"/>
                    </a:cubicBezTo>
                    <a:cubicBezTo>
                      <a:pt x="106" y="62"/>
                      <a:pt x="105" y="63"/>
                      <a:pt x="104" y="64"/>
                    </a:cubicBezTo>
                    <a:cubicBezTo>
                      <a:pt x="103" y="64"/>
                      <a:pt x="103" y="64"/>
                      <a:pt x="103" y="64"/>
                    </a:cubicBezTo>
                    <a:cubicBezTo>
                      <a:pt x="102" y="65"/>
                      <a:pt x="100" y="67"/>
                      <a:pt x="99" y="67"/>
                    </a:cubicBezTo>
                    <a:cubicBezTo>
                      <a:pt x="98" y="67"/>
                      <a:pt x="98" y="67"/>
                      <a:pt x="98" y="66"/>
                    </a:cubicBezTo>
                    <a:cubicBezTo>
                      <a:pt x="97" y="65"/>
                      <a:pt x="96" y="63"/>
                      <a:pt x="94" y="63"/>
                    </a:cubicBezTo>
                    <a:cubicBezTo>
                      <a:pt x="93" y="63"/>
                      <a:pt x="93" y="63"/>
                      <a:pt x="92" y="63"/>
                    </a:cubicBezTo>
                    <a:cubicBezTo>
                      <a:pt x="90" y="63"/>
                      <a:pt x="89" y="64"/>
                      <a:pt x="87" y="65"/>
                    </a:cubicBezTo>
                    <a:cubicBezTo>
                      <a:pt x="87" y="65"/>
                      <a:pt x="86" y="65"/>
                      <a:pt x="85" y="65"/>
                    </a:cubicBezTo>
                    <a:cubicBezTo>
                      <a:pt x="85" y="65"/>
                      <a:pt x="84" y="65"/>
                      <a:pt x="83" y="64"/>
                    </a:cubicBezTo>
                    <a:cubicBezTo>
                      <a:pt x="82" y="63"/>
                      <a:pt x="81" y="62"/>
                      <a:pt x="78" y="62"/>
                    </a:cubicBezTo>
                    <a:cubicBezTo>
                      <a:pt x="78" y="62"/>
                      <a:pt x="78" y="62"/>
                      <a:pt x="77" y="62"/>
                    </a:cubicBezTo>
                    <a:cubicBezTo>
                      <a:pt x="76" y="62"/>
                      <a:pt x="75" y="62"/>
                      <a:pt x="74" y="62"/>
                    </a:cubicBezTo>
                    <a:cubicBezTo>
                      <a:pt x="74" y="60"/>
                      <a:pt x="75" y="58"/>
                      <a:pt x="75" y="56"/>
                    </a:cubicBezTo>
                    <a:cubicBezTo>
                      <a:pt x="77" y="49"/>
                      <a:pt x="79" y="42"/>
                      <a:pt x="72" y="34"/>
                    </a:cubicBezTo>
                    <a:cubicBezTo>
                      <a:pt x="70" y="31"/>
                      <a:pt x="67" y="31"/>
                      <a:pt x="65" y="31"/>
                    </a:cubicBezTo>
                    <a:cubicBezTo>
                      <a:pt x="64" y="31"/>
                      <a:pt x="64" y="31"/>
                      <a:pt x="63" y="31"/>
                    </a:cubicBezTo>
                    <a:cubicBezTo>
                      <a:pt x="63" y="31"/>
                      <a:pt x="62" y="31"/>
                      <a:pt x="62" y="31"/>
                    </a:cubicBezTo>
                    <a:cubicBezTo>
                      <a:pt x="61" y="31"/>
                      <a:pt x="61" y="31"/>
                      <a:pt x="60" y="31"/>
                    </a:cubicBezTo>
                    <a:cubicBezTo>
                      <a:pt x="60" y="30"/>
                      <a:pt x="60" y="30"/>
                      <a:pt x="60" y="27"/>
                    </a:cubicBezTo>
                    <a:cubicBezTo>
                      <a:pt x="60" y="26"/>
                      <a:pt x="60" y="24"/>
                      <a:pt x="59" y="23"/>
                    </a:cubicBezTo>
                    <a:cubicBezTo>
                      <a:pt x="58" y="19"/>
                      <a:pt x="55" y="17"/>
                      <a:pt x="51" y="17"/>
                    </a:cubicBezTo>
                    <a:cubicBezTo>
                      <a:pt x="51" y="17"/>
                      <a:pt x="50" y="17"/>
                      <a:pt x="50" y="17"/>
                    </a:cubicBezTo>
                    <a:cubicBezTo>
                      <a:pt x="47" y="18"/>
                      <a:pt x="46" y="19"/>
                      <a:pt x="44" y="20"/>
                    </a:cubicBezTo>
                    <a:cubicBezTo>
                      <a:pt x="44" y="21"/>
                      <a:pt x="43" y="21"/>
                      <a:pt x="43" y="22"/>
                    </a:cubicBezTo>
                    <a:cubicBezTo>
                      <a:pt x="42" y="22"/>
                      <a:pt x="42" y="22"/>
                      <a:pt x="41" y="22"/>
                    </a:cubicBezTo>
                    <a:cubicBezTo>
                      <a:pt x="40" y="22"/>
                      <a:pt x="39" y="22"/>
                      <a:pt x="39" y="22"/>
                    </a:cubicBezTo>
                    <a:cubicBezTo>
                      <a:pt x="38" y="21"/>
                      <a:pt x="38" y="21"/>
                      <a:pt x="38" y="21"/>
                    </a:cubicBezTo>
                    <a:cubicBezTo>
                      <a:pt x="38" y="21"/>
                      <a:pt x="38" y="21"/>
                      <a:pt x="38" y="20"/>
                    </a:cubicBezTo>
                    <a:cubicBezTo>
                      <a:pt x="38" y="19"/>
                      <a:pt x="38" y="18"/>
                      <a:pt x="38" y="17"/>
                    </a:cubicBezTo>
                    <a:cubicBezTo>
                      <a:pt x="37" y="14"/>
                      <a:pt x="35" y="12"/>
                      <a:pt x="31" y="10"/>
                    </a:cubicBezTo>
                    <a:cubicBezTo>
                      <a:pt x="30" y="9"/>
                      <a:pt x="29" y="9"/>
                      <a:pt x="27" y="9"/>
                    </a:cubicBezTo>
                    <a:cubicBezTo>
                      <a:pt x="26" y="8"/>
                      <a:pt x="25" y="8"/>
                      <a:pt x="25" y="8"/>
                    </a:cubicBezTo>
                    <a:cubicBezTo>
                      <a:pt x="23" y="7"/>
                      <a:pt x="23" y="6"/>
                      <a:pt x="22" y="5"/>
                    </a:cubicBezTo>
                    <a:cubicBezTo>
                      <a:pt x="22" y="5"/>
                      <a:pt x="21" y="4"/>
                      <a:pt x="21" y="3"/>
                    </a:cubicBezTo>
                    <a:cubicBezTo>
                      <a:pt x="19" y="1"/>
                      <a:pt x="16" y="0"/>
                      <a:pt x="13" y="0"/>
                    </a:cubicBezTo>
                    <a:cubicBezTo>
                      <a:pt x="9" y="0"/>
                      <a:pt x="4" y="3"/>
                      <a:pt x="2" y="7"/>
                    </a:cubicBezTo>
                    <a:cubicBezTo>
                      <a:pt x="0" y="10"/>
                      <a:pt x="1" y="13"/>
                      <a:pt x="3" y="16"/>
                    </a:cubicBezTo>
                    <a:cubicBezTo>
                      <a:pt x="4" y="18"/>
                      <a:pt x="5" y="20"/>
                      <a:pt x="6" y="22"/>
                    </a:cubicBezTo>
                    <a:cubicBezTo>
                      <a:pt x="7" y="24"/>
                      <a:pt x="7" y="24"/>
                      <a:pt x="7" y="24"/>
                    </a:cubicBezTo>
                    <a:cubicBezTo>
                      <a:pt x="8" y="25"/>
                      <a:pt x="8" y="26"/>
                      <a:pt x="8" y="27"/>
                    </a:cubicBezTo>
                    <a:cubicBezTo>
                      <a:pt x="8" y="29"/>
                      <a:pt x="9" y="31"/>
                      <a:pt x="11" y="33"/>
                    </a:cubicBezTo>
                    <a:cubicBezTo>
                      <a:pt x="13" y="35"/>
                      <a:pt x="16" y="39"/>
                      <a:pt x="21" y="39"/>
                    </a:cubicBezTo>
                    <a:cubicBezTo>
                      <a:pt x="22" y="39"/>
                      <a:pt x="22" y="39"/>
                      <a:pt x="22" y="39"/>
                    </a:cubicBezTo>
                    <a:cubicBezTo>
                      <a:pt x="23" y="39"/>
                      <a:pt x="25" y="38"/>
                      <a:pt x="27" y="38"/>
                    </a:cubicBezTo>
                    <a:cubicBezTo>
                      <a:pt x="28" y="37"/>
                      <a:pt x="31" y="37"/>
                      <a:pt x="32" y="37"/>
                    </a:cubicBezTo>
                    <a:cubicBezTo>
                      <a:pt x="33" y="37"/>
                      <a:pt x="34" y="37"/>
                      <a:pt x="35" y="38"/>
                    </a:cubicBezTo>
                    <a:cubicBezTo>
                      <a:pt x="35" y="38"/>
                      <a:pt x="36" y="41"/>
                      <a:pt x="36" y="43"/>
                    </a:cubicBezTo>
                    <a:cubicBezTo>
                      <a:pt x="37" y="44"/>
                      <a:pt x="37" y="46"/>
                      <a:pt x="37" y="47"/>
                    </a:cubicBezTo>
                    <a:cubicBezTo>
                      <a:pt x="38" y="48"/>
                      <a:pt x="38" y="49"/>
                      <a:pt x="39" y="50"/>
                    </a:cubicBezTo>
                    <a:cubicBezTo>
                      <a:pt x="41" y="54"/>
                      <a:pt x="43" y="58"/>
                      <a:pt x="42" y="62"/>
                    </a:cubicBezTo>
                    <a:cubicBezTo>
                      <a:pt x="42" y="63"/>
                      <a:pt x="42" y="64"/>
                      <a:pt x="41" y="65"/>
                    </a:cubicBezTo>
                    <a:cubicBezTo>
                      <a:pt x="41" y="67"/>
                      <a:pt x="40" y="68"/>
                      <a:pt x="40" y="69"/>
                    </a:cubicBezTo>
                    <a:cubicBezTo>
                      <a:pt x="40" y="72"/>
                      <a:pt x="40" y="74"/>
                      <a:pt x="40" y="76"/>
                    </a:cubicBezTo>
                    <a:cubicBezTo>
                      <a:pt x="40" y="77"/>
                      <a:pt x="40" y="78"/>
                      <a:pt x="40" y="78"/>
                    </a:cubicBezTo>
                    <a:cubicBezTo>
                      <a:pt x="40" y="81"/>
                      <a:pt x="41" y="84"/>
                      <a:pt x="41" y="87"/>
                    </a:cubicBezTo>
                    <a:cubicBezTo>
                      <a:pt x="42" y="89"/>
                      <a:pt x="42" y="92"/>
                      <a:pt x="42" y="94"/>
                    </a:cubicBezTo>
                    <a:cubicBezTo>
                      <a:pt x="42" y="97"/>
                      <a:pt x="42" y="103"/>
                      <a:pt x="49" y="104"/>
                    </a:cubicBezTo>
                    <a:cubicBezTo>
                      <a:pt x="49" y="104"/>
                      <a:pt x="49" y="104"/>
                      <a:pt x="49" y="104"/>
                    </a:cubicBezTo>
                    <a:cubicBezTo>
                      <a:pt x="51" y="104"/>
                      <a:pt x="53" y="103"/>
                      <a:pt x="53" y="103"/>
                    </a:cubicBezTo>
                    <a:cubicBezTo>
                      <a:pt x="54" y="103"/>
                      <a:pt x="54" y="102"/>
                      <a:pt x="54" y="102"/>
                    </a:cubicBezTo>
                    <a:cubicBezTo>
                      <a:pt x="54" y="102"/>
                      <a:pt x="54" y="102"/>
                      <a:pt x="55" y="102"/>
                    </a:cubicBezTo>
                    <a:cubicBezTo>
                      <a:pt x="55" y="102"/>
                      <a:pt x="55" y="102"/>
                      <a:pt x="56" y="103"/>
                    </a:cubicBezTo>
                    <a:cubicBezTo>
                      <a:pt x="57" y="103"/>
                      <a:pt x="57" y="103"/>
                      <a:pt x="57" y="103"/>
                    </a:cubicBezTo>
                    <a:cubicBezTo>
                      <a:pt x="58" y="103"/>
                      <a:pt x="59" y="104"/>
                      <a:pt x="60" y="104"/>
                    </a:cubicBezTo>
                    <a:cubicBezTo>
                      <a:pt x="60" y="104"/>
                      <a:pt x="60" y="105"/>
                      <a:pt x="61" y="105"/>
                    </a:cubicBezTo>
                    <a:cubicBezTo>
                      <a:pt x="61" y="106"/>
                      <a:pt x="62" y="107"/>
                      <a:pt x="63" y="107"/>
                    </a:cubicBezTo>
                    <a:cubicBezTo>
                      <a:pt x="64" y="108"/>
                      <a:pt x="66" y="109"/>
                      <a:pt x="67" y="109"/>
                    </a:cubicBezTo>
                    <a:cubicBezTo>
                      <a:pt x="70" y="109"/>
                      <a:pt x="73" y="107"/>
                      <a:pt x="75" y="105"/>
                    </a:cubicBezTo>
                    <a:cubicBezTo>
                      <a:pt x="76" y="104"/>
                      <a:pt x="76" y="104"/>
                      <a:pt x="76" y="103"/>
                    </a:cubicBezTo>
                    <a:cubicBezTo>
                      <a:pt x="76" y="104"/>
                      <a:pt x="76" y="105"/>
                      <a:pt x="77" y="106"/>
                    </a:cubicBezTo>
                    <a:cubicBezTo>
                      <a:pt x="77" y="108"/>
                      <a:pt x="79" y="111"/>
                      <a:pt x="84" y="111"/>
                    </a:cubicBezTo>
                    <a:cubicBezTo>
                      <a:pt x="85" y="111"/>
                      <a:pt x="86" y="110"/>
                      <a:pt x="87" y="110"/>
                    </a:cubicBezTo>
                    <a:cubicBezTo>
                      <a:pt x="87" y="110"/>
                      <a:pt x="87" y="110"/>
                      <a:pt x="87" y="110"/>
                    </a:cubicBezTo>
                    <a:cubicBezTo>
                      <a:pt x="90" y="110"/>
                      <a:pt x="92" y="109"/>
                      <a:pt x="95" y="108"/>
                    </a:cubicBezTo>
                    <a:cubicBezTo>
                      <a:pt x="98" y="108"/>
                      <a:pt x="100" y="107"/>
                      <a:pt x="103" y="107"/>
                    </a:cubicBezTo>
                    <a:cubicBezTo>
                      <a:pt x="103" y="107"/>
                      <a:pt x="103" y="107"/>
                      <a:pt x="104" y="107"/>
                    </a:cubicBezTo>
                    <a:cubicBezTo>
                      <a:pt x="105" y="107"/>
                      <a:pt x="106" y="107"/>
                      <a:pt x="107" y="107"/>
                    </a:cubicBezTo>
                    <a:cubicBezTo>
                      <a:pt x="109" y="107"/>
                      <a:pt x="111" y="107"/>
                      <a:pt x="113" y="106"/>
                    </a:cubicBezTo>
                    <a:cubicBezTo>
                      <a:pt x="114" y="105"/>
                      <a:pt x="114" y="105"/>
                      <a:pt x="114" y="105"/>
                    </a:cubicBezTo>
                    <a:cubicBezTo>
                      <a:pt x="115" y="105"/>
                      <a:pt x="115" y="105"/>
                      <a:pt x="115" y="106"/>
                    </a:cubicBezTo>
                    <a:cubicBezTo>
                      <a:pt x="116" y="106"/>
                      <a:pt x="117" y="106"/>
                      <a:pt x="119" y="106"/>
                    </a:cubicBezTo>
                    <a:cubicBezTo>
                      <a:pt x="119" y="107"/>
                      <a:pt x="120" y="107"/>
                      <a:pt x="121" y="107"/>
                    </a:cubicBezTo>
                    <a:cubicBezTo>
                      <a:pt x="124" y="107"/>
                      <a:pt x="127" y="106"/>
                      <a:pt x="129" y="106"/>
                    </a:cubicBezTo>
                    <a:cubicBezTo>
                      <a:pt x="132" y="105"/>
                      <a:pt x="133" y="103"/>
                      <a:pt x="134" y="101"/>
                    </a:cubicBezTo>
                    <a:cubicBezTo>
                      <a:pt x="134" y="100"/>
                      <a:pt x="135" y="100"/>
                      <a:pt x="135" y="99"/>
                    </a:cubicBezTo>
                    <a:cubicBezTo>
                      <a:pt x="135" y="100"/>
                      <a:pt x="136" y="100"/>
                      <a:pt x="136" y="100"/>
                    </a:cubicBezTo>
                    <a:cubicBezTo>
                      <a:pt x="137" y="101"/>
                      <a:pt x="138" y="102"/>
                      <a:pt x="139" y="102"/>
                    </a:cubicBezTo>
                    <a:cubicBezTo>
                      <a:pt x="143" y="104"/>
                      <a:pt x="147" y="105"/>
                      <a:pt x="151" y="105"/>
                    </a:cubicBezTo>
                    <a:cubicBezTo>
                      <a:pt x="152" y="105"/>
                      <a:pt x="154" y="104"/>
                      <a:pt x="155" y="104"/>
                    </a:cubicBezTo>
                    <a:cubicBezTo>
                      <a:pt x="157" y="104"/>
                      <a:pt x="159" y="103"/>
                      <a:pt x="160" y="102"/>
                    </a:cubicBezTo>
                    <a:cubicBezTo>
                      <a:pt x="160" y="102"/>
                      <a:pt x="161" y="102"/>
                      <a:pt x="161" y="102"/>
                    </a:cubicBezTo>
                    <a:cubicBezTo>
                      <a:pt x="161" y="101"/>
                      <a:pt x="162" y="101"/>
                      <a:pt x="163" y="101"/>
                    </a:cubicBezTo>
                    <a:cubicBezTo>
                      <a:pt x="164" y="101"/>
                      <a:pt x="166" y="100"/>
                      <a:pt x="168" y="98"/>
                    </a:cubicBezTo>
                    <a:cubicBezTo>
                      <a:pt x="169" y="96"/>
                      <a:pt x="170" y="94"/>
                      <a:pt x="170" y="93"/>
                    </a:cubicBezTo>
                    <a:cubicBezTo>
                      <a:pt x="170" y="92"/>
                      <a:pt x="170" y="91"/>
                      <a:pt x="170" y="90"/>
                    </a:cubicBezTo>
                    <a:cubicBezTo>
                      <a:pt x="170" y="90"/>
                      <a:pt x="171" y="89"/>
                      <a:pt x="172" y="89"/>
                    </a:cubicBezTo>
                    <a:cubicBezTo>
                      <a:pt x="174" y="88"/>
                      <a:pt x="175" y="87"/>
                      <a:pt x="176" y="86"/>
                    </a:cubicBezTo>
                    <a:cubicBezTo>
                      <a:pt x="178" y="84"/>
                      <a:pt x="179" y="82"/>
                      <a:pt x="178" y="80"/>
                    </a:cubicBezTo>
                    <a:close/>
                  </a:path>
                </a:pathLst>
              </a:custGeom>
              <a:solidFill>
                <a:srgbClr val="D8D8D8"/>
              </a:solidFill>
              <a:ln w="9525" cap="rnd" cmpd="sng">
                <a:solidFill>
                  <a:schemeClr val="lt1"/>
                </a:solidFill>
                <a:prstDash val="solid"/>
                <a:round/>
                <a:headEnd type="none" w="sm" len="sm"/>
                <a:tailEnd type="none" w="sm" len="sm"/>
              </a:ln>
            </p:spPr>
            <p:txBody>
              <a:bodyPr spcFirstLastPara="1" wrap="square" lIns="62850" tIns="31400" rIns="62850" bIns="31400" anchor="t" anchorCtr="0">
                <a:noAutofit/>
              </a:bodyPr>
              <a:lstStyle/>
              <a:p>
                <a:pPr marL="0" marR="0" lvl="0" indent="0" algn="l" rtl="0">
                  <a:spcBef>
                    <a:spcPts val="0"/>
                  </a:spcBef>
                  <a:spcAft>
                    <a:spcPts val="0"/>
                  </a:spcAft>
                  <a:buNone/>
                </a:pPr>
                <a:endParaRPr sz="2500">
                  <a:solidFill>
                    <a:srgbClr val="212121"/>
                  </a:solidFill>
                  <a:latin typeface="Calibri"/>
                  <a:ea typeface="Calibri"/>
                  <a:cs typeface="Calibri"/>
                  <a:sym typeface="Calibri"/>
                </a:endParaRPr>
              </a:p>
            </p:txBody>
          </p:sp>
          <p:sp>
            <p:nvSpPr>
              <p:cNvPr id="284" name="Google Shape;284;p20"/>
              <p:cNvSpPr/>
              <p:nvPr/>
            </p:nvSpPr>
            <p:spPr>
              <a:xfrm>
                <a:off x="15840409" y="4204969"/>
                <a:ext cx="277535" cy="281619"/>
              </a:xfrm>
              <a:custGeom>
                <a:avLst/>
                <a:gdLst/>
                <a:ahLst/>
                <a:cxnLst/>
                <a:rect l="l" t="t" r="r" b="b"/>
                <a:pathLst>
                  <a:path w="39" h="44" extrusionOk="0">
                    <a:moveTo>
                      <a:pt x="38" y="22"/>
                    </a:moveTo>
                    <a:cubicBezTo>
                      <a:pt x="38" y="21"/>
                      <a:pt x="37" y="20"/>
                      <a:pt x="37" y="19"/>
                    </a:cubicBezTo>
                    <a:cubicBezTo>
                      <a:pt x="37" y="18"/>
                      <a:pt x="37" y="18"/>
                      <a:pt x="37" y="18"/>
                    </a:cubicBezTo>
                    <a:cubicBezTo>
                      <a:pt x="36" y="15"/>
                      <a:pt x="36" y="11"/>
                      <a:pt x="34" y="8"/>
                    </a:cubicBezTo>
                    <a:cubicBezTo>
                      <a:pt x="33" y="5"/>
                      <a:pt x="30" y="2"/>
                      <a:pt x="27" y="1"/>
                    </a:cubicBezTo>
                    <a:cubicBezTo>
                      <a:pt x="26" y="0"/>
                      <a:pt x="24" y="0"/>
                      <a:pt x="22" y="0"/>
                    </a:cubicBezTo>
                    <a:cubicBezTo>
                      <a:pt x="19" y="0"/>
                      <a:pt x="14" y="1"/>
                      <a:pt x="12" y="3"/>
                    </a:cubicBezTo>
                    <a:cubicBezTo>
                      <a:pt x="10" y="5"/>
                      <a:pt x="9" y="8"/>
                      <a:pt x="8" y="10"/>
                    </a:cubicBezTo>
                    <a:cubicBezTo>
                      <a:pt x="8" y="11"/>
                      <a:pt x="7" y="13"/>
                      <a:pt x="6" y="14"/>
                    </a:cubicBezTo>
                    <a:cubicBezTo>
                      <a:pt x="5" y="15"/>
                      <a:pt x="5" y="15"/>
                      <a:pt x="5" y="15"/>
                    </a:cubicBezTo>
                    <a:cubicBezTo>
                      <a:pt x="3" y="17"/>
                      <a:pt x="0" y="21"/>
                      <a:pt x="2" y="26"/>
                    </a:cubicBezTo>
                    <a:cubicBezTo>
                      <a:pt x="3" y="29"/>
                      <a:pt x="5" y="30"/>
                      <a:pt x="6" y="31"/>
                    </a:cubicBezTo>
                    <a:cubicBezTo>
                      <a:pt x="7" y="32"/>
                      <a:pt x="8" y="32"/>
                      <a:pt x="8" y="33"/>
                    </a:cubicBezTo>
                    <a:cubicBezTo>
                      <a:pt x="10" y="35"/>
                      <a:pt x="12" y="37"/>
                      <a:pt x="14" y="38"/>
                    </a:cubicBezTo>
                    <a:cubicBezTo>
                      <a:pt x="16" y="40"/>
                      <a:pt x="18" y="41"/>
                      <a:pt x="19" y="41"/>
                    </a:cubicBezTo>
                    <a:cubicBezTo>
                      <a:pt x="20" y="42"/>
                      <a:pt x="21" y="42"/>
                      <a:pt x="22" y="43"/>
                    </a:cubicBezTo>
                    <a:cubicBezTo>
                      <a:pt x="24" y="44"/>
                      <a:pt x="26" y="44"/>
                      <a:pt x="27" y="44"/>
                    </a:cubicBezTo>
                    <a:cubicBezTo>
                      <a:pt x="29" y="44"/>
                      <a:pt x="31" y="44"/>
                      <a:pt x="33" y="43"/>
                    </a:cubicBezTo>
                    <a:cubicBezTo>
                      <a:pt x="35" y="41"/>
                      <a:pt x="37" y="39"/>
                      <a:pt x="38" y="36"/>
                    </a:cubicBezTo>
                    <a:cubicBezTo>
                      <a:pt x="39" y="31"/>
                      <a:pt x="38" y="26"/>
                      <a:pt x="38" y="22"/>
                    </a:cubicBezTo>
                    <a:close/>
                  </a:path>
                </a:pathLst>
              </a:custGeom>
              <a:solidFill>
                <a:srgbClr val="D8D8D8"/>
              </a:solidFill>
              <a:ln w="9525" cap="rnd" cmpd="sng">
                <a:solidFill>
                  <a:schemeClr val="lt1"/>
                </a:solidFill>
                <a:prstDash val="solid"/>
                <a:round/>
                <a:headEnd type="none" w="sm" len="sm"/>
                <a:tailEnd type="none" w="sm" len="sm"/>
              </a:ln>
            </p:spPr>
            <p:txBody>
              <a:bodyPr spcFirstLastPara="1" wrap="square" lIns="62850" tIns="31400" rIns="62850" bIns="31400" anchor="t" anchorCtr="0">
                <a:noAutofit/>
              </a:bodyPr>
              <a:lstStyle/>
              <a:p>
                <a:pPr marL="0" marR="0" lvl="0" indent="0" algn="l" rtl="0">
                  <a:spcBef>
                    <a:spcPts val="0"/>
                  </a:spcBef>
                  <a:spcAft>
                    <a:spcPts val="0"/>
                  </a:spcAft>
                  <a:buNone/>
                </a:pPr>
                <a:endParaRPr sz="2500">
                  <a:solidFill>
                    <a:srgbClr val="212121"/>
                  </a:solidFill>
                  <a:latin typeface="Calibri"/>
                  <a:ea typeface="Calibri"/>
                  <a:cs typeface="Calibri"/>
                  <a:sym typeface="Calibri"/>
                </a:endParaRPr>
              </a:p>
            </p:txBody>
          </p:sp>
          <p:sp>
            <p:nvSpPr>
              <p:cNvPr id="285" name="Google Shape;285;p20"/>
              <p:cNvSpPr/>
              <p:nvPr/>
            </p:nvSpPr>
            <p:spPr>
              <a:xfrm>
                <a:off x="15733666" y="5700464"/>
                <a:ext cx="106744" cy="101966"/>
              </a:xfrm>
              <a:custGeom>
                <a:avLst/>
                <a:gdLst/>
                <a:ahLst/>
                <a:cxnLst/>
                <a:rect l="l" t="t" r="r" b="b"/>
                <a:pathLst>
                  <a:path w="15" h="16" extrusionOk="0">
                    <a:moveTo>
                      <a:pt x="10" y="1"/>
                    </a:moveTo>
                    <a:cubicBezTo>
                      <a:pt x="9" y="1"/>
                      <a:pt x="7" y="0"/>
                      <a:pt x="6" y="0"/>
                    </a:cubicBezTo>
                    <a:cubicBezTo>
                      <a:pt x="4" y="0"/>
                      <a:pt x="3" y="1"/>
                      <a:pt x="1" y="2"/>
                    </a:cubicBezTo>
                    <a:cubicBezTo>
                      <a:pt x="0" y="4"/>
                      <a:pt x="0" y="5"/>
                      <a:pt x="0" y="7"/>
                    </a:cubicBezTo>
                    <a:cubicBezTo>
                      <a:pt x="1" y="11"/>
                      <a:pt x="6" y="16"/>
                      <a:pt x="10" y="16"/>
                    </a:cubicBezTo>
                    <a:cubicBezTo>
                      <a:pt x="10" y="16"/>
                      <a:pt x="10" y="16"/>
                      <a:pt x="10" y="16"/>
                    </a:cubicBezTo>
                    <a:cubicBezTo>
                      <a:pt x="11" y="16"/>
                      <a:pt x="11" y="16"/>
                      <a:pt x="12" y="16"/>
                    </a:cubicBezTo>
                    <a:cubicBezTo>
                      <a:pt x="14" y="15"/>
                      <a:pt x="15" y="13"/>
                      <a:pt x="15" y="10"/>
                    </a:cubicBezTo>
                    <a:cubicBezTo>
                      <a:pt x="15" y="7"/>
                      <a:pt x="12" y="3"/>
                      <a:pt x="10" y="1"/>
                    </a:cubicBezTo>
                    <a:close/>
                  </a:path>
                </a:pathLst>
              </a:custGeom>
              <a:solidFill>
                <a:srgbClr val="D8D8D8"/>
              </a:solidFill>
              <a:ln w="9525" cap="rnd" cmpd="sng">
                <a:solidFill>
                  <a:schemeClr val="lt1"/>
                </a:solidFill>
                <a:prstDash val="solid"/>
                <a:round/>
                <a:headEnd type="none" w="sm" len="sm"/>
                <a:tailEnd type="none" w="sm" len="sm"/>
              </a:ln>
            </p:spPr>
            <p:txBody>
              <a:bodyPr spcFirstLastPara="1" wrap="square" lIns="62850" tIns="31400" rIns="62850" bIns="31400" anchor="t" anchorCtr="0">
                <a:noAutofit/>
              </a:bodyPr>
              <a:lstStyle/>
              <a:p>
                <a:pPr marL="0" marR="0" lvl="0" indent="0" algn="l" rtl="0">
                  <a:spcBef>
                    <a:spcPts val="0"/>
                  </a:spcBef>
                  <a:spcAft>
                    <a:spcPts val="0"/>
                  </a:spcAft>
                  <a:buNone/>
                </a:pPr>
                <a:endParaRPr sz="2500">
                  <a:solidFill>
                    <a:srgbClr val="212121"/>
                  </a:solidFill>
                  <a:latin typeface="Calibri"/>
                  <a:ea typeface="Calibri"/>
                  <a:cs typeface="Calibri"/>
                  <a:sym typeface="Calibri"/>
                </a:endParaRPr>
              </a:p>
            </p:txBody>
          </p:sp>
          <p:sp>
            <p:nvSpPr>
              <p:cNvPr id="286" name="Google Shape;286;p20"/>
              <p:cNvSpPr/>
              <p:nvPr/>
            </p:nvSpPr>
            <p:spPr>
              <a:xfrm>
                <a:off x="16139294" y="5649481"/>
                <a:ext cx="85395" cy="70405"/>
              </a:xfrm>
              <a:custGeom>
                <a:avLst/>
                <a:gdLst/>
                <a:ahLst/>
                <a:cxnLst/>
                <a:rect l="l" t="t" r="r" b="b"/>
                <a:pathLst>
                  <a:path w="12" h="11" extrusionOk="0">
                    <a:moveTo>
                      <a:pt x="11" y="4"/>
                    </a:moveTo>
                    <a:cubicBezTo>
                      <a:pt x="11" y="0"/>
                      <a:pt x="8" y="0"/>
                      <a:pt x="7" y="0"/>
                    </a:cubicBezTo>
                    <a:cubicBezTo>
                      <a:pt x="3" y="0"/>
                      <a:pt x="1" y="4"/>
                      <a:pt x="1" y="6"/>
                    </a:cubicBezTo>
                    <a:cubicBezTo>
                      <a:pt x="0" y="8"/>
                      <a:pt x="2" y="10"/>
                      <a:pt x="3" y="10"/>
                    </a:cubicBezTo>
                    <a:cubicBezTo>
                      <a:pt x="4" y="10"/>
                      <a:pt x="4" y="11"/>
                      <a:pt x="5" y="11"/>
                    </a:cubicBezTo>
                    <a:cubicBezTo>
                      <a:pt x="5" y="11"/>
                      <a:pt x="5" y="11"/>
                      <a:pt x="5" y="11"/>
                    </a:cubicBezTo>
                    <a:cubicBezTo>
                      <a:pt x="7" y="11"/>
                      <a:pt x="9" y="10"/>
                      <a:pt x="10" y="8"/>
                    </a:cubicBezTo>
                    <a:cubicBezTo>
                      <a:pt x="11" y="7"/>
                      <a:pt x="12" y="6"/>
                      <a:pt x="11" y="4"/>
                    </a:cubicBezTo>
                    <a:close/>
                  </a:path>
                </a:pathLst>
              </a:custGeom>
              <a:solidFill>
                <a:srgbClr val="D8D8D8"/>
              </a:solidFill>
              <a:ln w="9525" cap="rnd" cmpd="sng">
                <a:solidFill>
                  <a:schemeClr val="lt1"/>
                </a:solidFill>
                <a:prstDash val="solid"/>
                <a:round/>
                <a:headEnd type="none" w="sm" len="sm"/>
                <a:tailEnd type="none" w="sm" len="sm"/>
              </a:ln>
            </p:spPr>
            <p:txBody>
              <a:bodyPr spcFirstLastPara="1" wrap="square" lIns="62850" tIns="31400" rIns="62850" bIns="31400" anchor="t" anchorCtr="0">
                <a:noAutofit/>
              </a:bodyPr>
              <a:lstStyle/>
              <a:p>
                <a:pPr marL="0" marR="0" lvl="0" indent="0" algn="l" rtl="0">
                  <a:spcBef>
                    <a:spcPts val="0"/>
                  </a:spcBef>
                  <a:spcAft>
                    <a:spcPts val="0"/>
                  </a:spcAft>
                  <a:buNone/>
                </a:pPr>
                <a:endParaRPr sz="2500">
                  <a:solidFill>
                    <a:srgbClr val="212121"/>
                  </a:solidFill>
                  <a:latin typeface="Calibri"/>
                  <a:ea typeface="Calibri"/>
                  <a:cs typeface="Calibri"/>
                  <a:sym typeface="Calibri"/>
                </a:endParaRPr>
              </a:p>
            </p:txBody>
          </p:sp>
          <p:sp>
            <p:nvSpPr>
              <p:cNvPr id="287" name="Google Shape;287;p20"/>
              <p:cNvSpPr/>
              <p:nvPr/>
            </p:nvSpPr>
            <p:spPr>
              <a:xfrm>
                <a:off x="13814939" y="4610403"/>
                <a:ext cx="1523773" cy="1230870"/>
              </a:xfrm>
              <a:custGeom>
                <a:avLst/>
                <a:gdLst/>
                <a:ahLst/>
                <a:cxnLst/>
                <a:rect l="l" t="t" r="r" b="b"/>
                <a:pathLst>
                  <a:path w="215" h="191" extrusionOk="0">
                    <a:moveTo>
                      <a:pt x="212" y="142"/>
                    </a:moveTo>
                    <a:cubicBezTo>
                      <a:pt x="211" y="141"/>
                      <a:pt x="210" y="140"/>
                      <a:pt x="209" y="139"/>
                    </a:cubicBezTo>
                    <a:cubicBezTo>
                      <a:pt x="209" y="139"/>
                      <a:pt x="208" y="138"/>
                      <a:pt x="207" y="138"/>
                    </a:cubicBezTo>
                    <a:cubicBezTo>
                      <a:pt x="207" y="137"/>
                      <a:pt x="206" y="136"/>
                      <a:pt x="205" y="135"/>
                    </a:cubicBezTo>
                    <a:cubicBezTo>
                      <a:pt x="205" y="134"/>
                      <a:pt x="205" y="134"/>
                      <a:pt x="204" y="133"/>
                    </a:cubicBezTo>
                    <a:cubicBezTo>
                      <a:pt x="202" y="130"/>
                      <a:pt x="199" y="127"/>
                      <a:pt x="197" y="125"/>
                    </a:cubicBezTo>
                    <a:cubicBezTo>
                      <a:pt x="196" y="124"/>
                      <a:pt x="195" y="124"/>
                      <a:pt x="194" y="123"/>
                    </a:cubicBezTo>
                    <a:cubicBezTo>
                      <a:pt x="193" y="121"/>
                      <a:pt x="191" y="120"/>
                      <a:pt x="189" y="119"/>
                    </a:cubicBezTo>
                    <a:cubicBezTo>
                      <a:pt x="187" y="118"/>
                      <a:pt x="185" y="117"/>
                      <a:pt x="184" y="115"/>
                    </a:cubicBezTo>
                    <a:cubicBezTo>
                      <a:pt x="183" y="114"/>
                      <a:pt x="182" y="112"/>
                      <a:pt x="181" y="110"/>
                    </a:cubicBezTo>
                    <a:cubicBezTo>
                      <a:pt x="181" y="109"/>
                      <a:pt x="181" y="109"/>
                      <a:pt x="181" y="108"/>
                    </a:cubicBezTo>
                    <a:cubicBezTo>
                      <a:pt x="180" y="107"/>
                      <a:pt x="179" y="105"/>
                      <a:pt x="178" y="104"/>
                    </a:cubicBezTo>
                    <a:cubicBezTo>
                      <a:pt x="178" y="103"/>
                      <a:pt x="177" y="102"/>
                      <a:pt x="177" y="101"/>
                    </a:cubicBezTo>
                    <a:cubicBezTo>
                      <a:pt x="175" y="98"/>
                      <a:pt x="177" y="95"/>
                      <a:pt x="179" y="90"/>
                    </a:cubicBezTo>
                    <a:cubicBezTo>
                      <a:pt x="182" y="86"/>
                      <a:pt x="184" y="80"/>
                      <a:pt x="183" y="75"/>
                    </a:cubicBezTo>
                    <a:cubicBezTo>
                      <a:pt x="183" y="73"/>
                      <a:pt x="182" y="71"/>
                      <a:pt x="181" y="69"/>
                    </a:cubicBezTo>
                    <a:cubicBezTo>
                      <a:pt x="180" y="66"/>
                      <a:pt x="179" y="64"/>
                      <a:pt x="179" y="61"/>
                    </a:cubicBezTo>
                    <a:cubicBezTo>
                      <a:pt x="179" y="60"/>
                      <a:pt x="179" y="59"/>
                      <a:pt x="180" y="57"/>
                    </a:cubicBezTo>
                    <a:cubicBezTo>
                      <a:pt x="181" y="56"/>
                      <a:pt x="181" y="56"/>
                      <a:pt x="181" y="56"/>
                    </a:cubicBezTo>
                    <a:cubicBezTo>
                      <a:pt x="181" y="54"/>
                      <a:pt x="182" y="52"/>
                      <a:pt x="182" y="50"/>
                    </a:cubicBezTo>
                    <a:cubicBezTo>
                      <a:pt x="182" y="49"/>
                      <a:pt x="182" y="49"/>
                      <a:pt x="182" y="49"/>
                    </a:cubicBezTo>
                    <a:cubicBezTo>
                      <a:pt x="183" y="47"/>
                      <a:pt x="183" y="46"/>
                      <a:pt x="184" y="44"/>
                    </a:cubicBezTo>
                    <a:cubicBezTo>
                      <a:pt x="185" y="42"/>
                      <a:pt x="185" y="39"/>
                      <a:pt x="185" y="35"/>
                    </a:cubicBezTo>
                    <a:cubicBezTo>
                      <a:pt x="185" y="35"/>
                      <a:pt x="185" y="35"/>
                      <a:pt x="185" y="35"/>
                    </a:cubicBezTo>
                    <a:cubicBezTo>
                      <a:pt x="185" y="32"/>
                      <a:pt x="185" y="29"/>
                      <a:pt x="184" y="25"/>
                    </a:cubicBezTo>
                    <a:cubicBezTo>
                      <a:pt x="183" y="23"/>
                      <a:pt x="182" y="22"/>
                      <a:pt x="181" y="21"/>
                    </a:cubicBezTo>
                    <a:cubicBezTo>
                      <a:pt x="180" y="20"/>
                      <a:pt x="180" y="19"/>
                      <a:pt x="179" y="19"/>
                    </a:cubicBezTo>
                    <a:cubicBezTo>
                      <a:pt x="179" y="18"/>
                      <a:pt x="178" y="17"/>
                      <a:pt x="177" y="16"/>
                    </a:cubicBezTo>
                    <a:cubicBezTo>
                      <a:pt x="175" y="12"/>
                      <a:pt x="173" y="7"/>
                      <a:pt x="168" y="5"/>
                    </a:cubicBezTo>
                    <a:cubicBezTo>
                      <a:pt x="167" y="4"/>
                      <a:pt x="166" y="4"/>
                      <a:pt x="165" y="3"/>
                    </a:cubicBezTo>
                    <a:cubicBezTo>
                      <a:pt x="163" y="2"/>
                      <a:pt x="160" y="0"/>
                      <a:pt x="157" y="0"/>
                    </a:cubicBezTo>
                    <a:cubicBezTo>
                      <a:pt x="151" y="0"/>
                      <a:pt x="149" y="6"/>
                      <a:pt x="149" y="9"/>
                    </a:cubicBezTo>
                    <a:cubicBezTo>
                      <a:pt x="149" y="10"/>
                      <a:pt x="149" y="10"/>
                      <a:pt x="149" y="10"/>
                    </a:cubicBezTo>
                    <a:cubicBezTo>
                      <a:pt x="148" y="12"/>
                      <a:pt x="148" y="14"/>
                      <a:pt x="148" y="15"/>
                    </a:cubicBezTo>
                    <a:cubicBezTo>
                      <a:pt x="147" y="17"/>
                      <a:pt x="147" y="20"/>
                      <a:pt x="146" y="22"/>
                    </a:cubicBezTo>
                    <a:cubicBezTo>
                      <a:pt x="146" y="24"/>
                      <a:pt x="146" y="27"/>
                      <a:pt x="146" y="30"/>
                    </a:cubicBezTo>
                    <a:cubicBezTo>
                      <a:pt x="146" y="31"/>
                      <a:pt x="146" y="33"/>
                      <a:pt x="146" y="34"/>
                    </a:cubicBezTo>
                    <a:cubicBezTo>
                      <a:pt x="146" y="36"/>
                      <a:pt x="145" y="37"/>
                      <a:pt x="145" y="38"/>
                    </a:cubicBezTo>
                    <a:cubicBezTo>
                      <a:pt x="145" y="40"/>
                      <a:pt x="145" y="43"/>
                      <a:pt x="145" y="46"/>
                    </a:cubicBezTo>
                    <a:cubicBezTo>
                      <a:pt x="145" y="47"/>
                      <a:pt x="146" y="49"/>
                      <a:pt x="146" y="50"/>
                    </a:cubicBezTo>
                    <a:cubicBezTo>
                      <a:pt x="146" y="52"/>
                      <a:pt x="147" y="54"/>
                      <a:pt x="147" y="55"/>
                    </a:cubicBezTo>
                    <a:cubicBezTo>
                      <a:pt x="146" y="58"/>
                      <a:pt x="144" y="62"/>
                      <a:pt x="143" y="62"/>
                    </a:cubicBezTo>
                    <a:cubicBezTo>
                      <a:pt x="143" y="62"/>
                      <a:pt x="142" y="62"/>
                      <a:pt x="141" y="59"/>
                    </a:cubicBezTo>
                    <a:cubicBezTo>
                      <a:pt x="140" y="54"/>
                      <a:pt x="140" y="49"/>
                      <a:pt x="141" y="44"/>
                    </a:cubicBezTo>
                    <a:cubicBezTo>
                      <a:pt x="142" y="41"/>
                      <a:pt x="142" y="39"/>
                      <a:pt x="142" y="37"/>
                    </a:cubicBezTo>
                    <a:cubicBezTo>
                      <a:pt x="143" y="29"/>
                      <a:pt x="140" y="22"/>
                      <a:pt x="138" y="16"/>
                    </a:cubicBezTo>
                    <a:cubicBezTo>
                      <a:pt x="136" y="14"/>
                      <a:pt x="135" y="13"/>
                      <a:pt x="134" y="12"/>
                    </a:cubicBezTo>
                    <a:cubicBezTo>
                      <a:pt x="131" y="10"/>
                      <a:pt x="131" y="10"/>
                      <a:pt x="131" y="10"/>
                    </a:cubicBezTo>
                    <a:cubicBezTo>
                      <a:pt x="94" y="118"/>
                      <a:pt x="94" y="118"/>
                      <a:pt x="94" y="118"/>
                    </a:cubicBezTo>
                    <a:cubicBezTo>
                      <a:pt x="5" y="82"/>
                      <a:pt x="5" y="82"/>
                      <a:pt x="5" y="82"/>
                    </a:cubicBezTo>
                    <a:cubicBezTo>
                      <a:pt x="4" y="84"/>
                      <a:pt x="4" y="84"/>
                      <a:pt x="4" y="84"/>
                    </a:cubicBezTo>
                    <a:cubicBezTo>
                      <a:pt x="0" y="88"/>
                      <a:pt x="1" y="93"/>
                      <a:pt x="2" y="98"/>
                    </a:cubicBezTo>
                    <a:cubicBezTo>
                      <a:pt x="2" y="98"/>
                      <a:pt x="2" y="99"/>
                      <a:pt x="2" y="100"/>
                    </a:cubicBezTo>
                    <a:cubicBezTo>
                      <a:pt x="3" y="101"/>
                      <a:pt x="3" y="102"/>
                      <a:pt x="3" y="104"/>
                    </a:cubicBezTo>
                    <a:cubicBezTo>
                      <a:pt x="3" y="105"/>
                      <a:pt x="3" y="107"/>
                      <a:pt x="4" y="109"/>
                    </a:cubicBezTo>
                    <a:cubicBezTo>
                      <a:pt x="5" y="116"/>
                      <a:pt x="11" y="118"/>
                      <a:pt x="15" y="121"/>
                    </a:cubicBezTo>
                    <a:cubicBezTo>
                      <a:pt x="18" y="122"/>
                      <a:pt x="20" y="123"/>
                      <a:pt x="21" y="124"/>
                    </a:cubicBezTo>
                    <a:cubicBezTo>
                      <a:pt x="24" y="126"/>
                      <a:pt x="26" y="127"/>
                      <a:pt x="30" y="128"/>
                    </a:cubicBezTo>
                    <a:cubicBezTo>
                      <a:pt x="30" y="128"/>
                      <a:pt x="30" y="128"/>
                      <a:pt x="30" y="128"/>
                    </a:cubicBezTo>
                    <a:cubicBezTo>
                      <a:pt x="31" y="128"/>
                      <a:pt x="32" y="127"/>
                      <a:pt x="32" y="127"/>
                    </a:cubicBezTo>
                    <a:cubicBezTo>
                      <a:pt x="33" y="127"/>
                      <a:pt x="33" y="127"/>
                      <a:pt x="34" y="127"/>
                    </a:cubicBezTo>
                    <a:cubicBezTo>
                      <a:pt x="35" y="127"/>
                      <a:pt x="35" y="128"/>
                      <a:pt x="35" y="128"/>
                    </a:cubicBezTo>
                    <a:cubicBezTo>
                      <a:pt x="36" y="130"/>
                      <a:pt x="37" y="134"/>
                      <a:pt x="35" y="137"/>
                    </a:cubicBezTo>
                    <a:cubicBezTo>
                      <a:pt x="35" y="138"/>
                      <a:pt x="34" y="139"/>
                      <a:pt x="34" y="140"/>
                    </a:cubicBezTo>
                    <a:cubicBezTo>
                      <a:pt x="33" y="141"/>
                      <a:pt x="31" y="143"/>
                      <a:pt x="31" y="146"/>
                    </a:cubicBezTo>
                    <a:cubicBezTo>
                      <a:pt x="29" y="152"/>
                      <a:pt x="32" y="159"/>
                      <a:pt x="36" y="163"/>
                    </a:cubicBezTo>
                    <a:cubicBezTo>
                      <a:pt x="39" y="165"/>
                      <a:pt x="43" y="165"/>
                      <a:pt x="46" y="165"/>
                    </a:cubicBezTo>
                    <a:cubicBezTo>
                      <a:pt x="46" y="165"/>
                      <a:pt x="49" y="165"/>
                      <a:pt x="49" y="165"/>
                    </a:cubicBezTo>
                    <a:cubicBezTo>
                      <a:pt x="51" y="165"/>
                      <a:pt x="52" y="166"/>
                      <a:pt x="54" y="166"/>
                    </a:cubicBezTo>
                    <a:cubicBezTo>
                      <a:pt x="55" y="166"/>
                      <a:pt x="57" y="167"/>
                      <a:pt x="59" y="167"/>
                    </a:cubicBezTo>
                    <a:cubicBezTo>
                      <a:pt x="63" y="167"/>
                      <a:pt x="68" y="168"/>
                      <a:pt x="72" y="169"/>
                    </a:cubicBezTo>
                    <a:cubicBezTo>
                      <a:pt x="73" y="169"/>
                      <a:pt x="74" y="170"/>
                      <a:pt x="74" y="170"/>
                    </a:cubicBezTo>
                    <a:cubicBezTo>
                      <a:pt x="76" y="171"/>
                      <a:pt x="78" y="172"/>
                      <a:pt x="81" y="172"/>
                    </a:cubicBezTo>
                    <a:cubicBezTo>
                      <a:pt x="81" y="172"/>
                      <a:pt x="82" y="172"/>
                      <a:pt x="82" y="172"/>
                    </a:cubicBezTo>
                    <a:cubicBezTo>
                      <a:pt x="86" y="172"/>
                      <a:pt x="90" y="171"/>
                      <a:pt x="93" y="170"/>
                    </a:cubicBezTo>
                    <a:cubicBezTo>
                      <a:pt x="96" y="169"/>
                      <a:pt x="98" y="168"/>
                      <a:pt x="101" y="167"/>
                    </a:cubicBezTo>
                    <a:cubicBezTo>
                      <a:pt x="101" y="167"/>
                      <a:pt x="102" y="167"/>
                      <a:pt x="102" y="167"/>
                    </a:cubicBezTo>
                    <a:cubicBezTo>
                      <a:pt x="104" y="167"/>
                      <a:pt x="106" y="168"/>
                      <a:pt x="108" y="168"/>
                    </a:cubicBezTo>
                    <a:cubicBezTo>
                      <a:pt x="110" y="169"/>
                      <a:pt x="113" y="169"/>
                      <a:pt x="115" y="169"/>
                    </a:cubicBezTo>
                    <a:cubicBezTo>
                      <a:pt x="117" y="169"/>
                      <a:pt x="118" y="169"/>
                      <a:pt x="120" y="169"/>
                    </a:cubicBezTo>
                    <a:cubicBezTo>
                      <a:pt x="123" y="168"/>
                      <a:pt x="126" y="165"/>
                      <a:pt x="129" y="161"/>
                    </a:cubicBezTo>
                    <a:cubicBezTo>
                      <a:pt x="130" y="160"/>
                      <a:pt x="131" y="159"/>
                      <a:pt x="131" y="158"/>
                    </a:cubicBezTo>
                    <a:cubicBezTo>
                      <a:pt x="132" y="156"/>
                      <a:pt x="133" y="154"/>
                      <a:pt x="134" y="154"/>
                    </a:cubicBezTo>
                    <a:cubicBezTo>
                      <a:pt x="134" y="153"/>
                      <a:pt x="134" y="153"/>
                      <a:pt x="134" y="153"/>
                    </a:cubicBezTo>
                    <a:cubicBezTo>
                      <a:pt x="134" y="153"/>
                      <a:pt x="135" y="154"/>
                      <a:pt x="135" y="154"/>
                    </a:cubicBezTo>
                    <a:cubicBezTo>
                      <a:pt x="135" y="155"/>
                      <a:pt x="135" y="156"/>
                      <a:pt x="134" y="158"/>
                    </a:cubicBezTo>
                    <a:cubicBezTo>
                      <a:pt x="133" y="159"/>
                      <a:pt x="133" y="160"/>
                      <a:pt x="132" y="162"/>
                    </a:cubicBezTo>
                    <a:cubicBezTo>
                      <a:pt x="132" y="164"/>
                      <a:pt x="132" y="165"/>
                      <a:pt x="133" y="167"/>
                    </a:cubicBezTo>
                    <a:cubicBezTo>
                      <a:pt x="135" y="169"/>
                      <a:pt x="138" y="169"/>
                      <a:pt x="140" y="169"/>
                    </a:cubicBezTo>
                    <a:cubicBezTo>
                      <a:pt x="141" y="169"/>
                      <a:pt x="143" y="169"/>
                      <a:pt x="144" y="169"/>
                    </a:cubicBezTo>
                    <a:cubicBezTo>
                      <a:pt x="144" y="170"/>
                      <a:pt x="145" y="171"/>
                      <a:pt x="145" y="173"/>
                    </a:cubicBezTo>
                    <a:cubicBezTo>
                      <a:pt x="145" y="173"/>
                      <a:pt x="145" y="174"/>
                      <a:pt x="145" y="174"/>
                    </a:cubicBezTo>
                    <a:cubicBezTo>
                      <a:pt x="146" y="177"/>
                      <a:pt x="146" y="180"/>
                      <a:pt x="148" y="182"/>
                    </a:cubicBezTo>
                    <a:cubicBezTo>
                      <a:pt x="151" y="184"/>
                      <a:pt x="154" y="184"/>
                      <a:pt x="157" y="184"/>
                    </a:cubicBezTo>
                    <a:cubicBezTo>
                      <a:pt x="157" y="184"/>
                      <a:pt x="158" y="184"/>
                      <a:pt x="159" y="184"/>
                    </a:cubicBezTo>
                    <a:cubicBezTo>
                      <a:pt x="162" y="185"/>
                      <a:pt x="164" y="186"/>
                      <a:pt x="167" y="188"/>
                    </a:cubicBezTo>
                    <a:cubicBezTo>
                      <a:pt x="171" y="190"/>
                      <a:pt x="174" y="191"/>
                      <a:pt x="177" y="191"/>
                    </a:cubicBezTo>
                    <a:cubicBezTo>
                      <a:pt x="179" y="191"/>
                      <a:pt x="182" y="191"/>
                      <a:pt x="184" y="189"/>
                    </a:cubicBezTo>
                    <a:cubicBezTo>
                      <a:pt x="185" y="189"/>
                      <a:pt x="185" y="189"/>
                      <a:pt x="185" y="189"/>
                    </a:cubicBezTo>
                    <a:cubicBezTo>
                      <a:pt x="189" y="187"/>
                      <a:pt x="194" y="185"/>
                      <a:pt x="195" y="179"/>
                    </a:cubicBezTo>
                    <a:cubicBezTo>
                      <a:pt x="195" y="178"/>
                      <a:pt x="195" y="177"/>
                      <a:pt x="195" y="176"/>
                    </a:cubicBezTo>
                    <a:cubicBezTo>
                      <a:pt x="195" y="175"/>
                      <a:pt x="195" y="174"/>
                      <a:pt x="195" y="173"/>
                    </a:cubicBezTo>
                    <a:cubicBezTo>
                      <a:pt x="195" y="173"/>
                      <a:pt x="195" y="172"/>
                      <a:pt x="195" y="172"/>
                    </a:cubicBezTo>
                    <a:cubicBezTo>
                      <a:pt x="196" y="170"/>
                      <a:pt x="196" y="167"/>
                      <a:pt x="195" y="165"/>
                    </a:cubicBezTo>
                    <a:cubicBezTo>
                      <a:pt x="194" y="163"/>
                      <a:pt x="192" y="162"/>
                      <a:pt x="189" y="161"/>
                    </a:cubicBezTo>
                    <a:cubicBezTo>
                      <a:pt x="190" y="160"/>
                      <a:pt x="191" y="158"/>
                      <a:pt x="191" y="156"/>
                    </a:cubicBezTo>
                    <a:cubicBezTo>
                      <a:pt x="191" y="156"/>
                      <a:pt x="191" y="155"/>
                      <a:pt x="191" y="154"/>
                    </a:cubicBezTo>
                    <a:cubicBezTo>
                      <a:pt x="192" y="154"/>
                      <a:pt x="192" y="155"/>
                      <a:pt x="192" y="155"/>
                    </a:cubicBezTo>
                    <a:cubicBezTo>
                      <a:pt x="193" y="156"/>
                      <a:pt x="194" y="157"/>
                      <a:pt x="196" y="158"/>
                    </a:cubicBezTo>
                    <a:cubicBezTo>
                      <a:pt x="197" y="158"/>
                      <a:pt x="197" y="158"/>
                      <a:pt x="198" y="158"/>
                    </a:cubicBezTo>
                    <a:cubicBezTo>
                      <a:pt x="200" y="158"/>
                      <a:pt x="201" y="158"/>
                      <a:pt x="201" y="157"/>
                    </a:cubicBezTo>
                    <a:cubicBezTo>
                      <a:pt x="201" y="157"/>
                      <a:pt x="202" y="157"/>
                      <a:pt x="202" y="157"/>
                    </a:cubicBezTo>
                    <a:cubicBezTo>
                      <a:pt x="202" y="157"/>
                      <a:pt x="202" y="158"/>
                      <a:pt x="202" y="158"/>
                    </a:cubicBezTo>
                    <a:cubicBezTo>
                      <a:pt x="203" y="159"/>
                      <a:pt x="204" y="161"/>
                      <a:pt x="207" y="161"/>
                    </a:cubicBezTo>
                    <a:cubicBezTo>
                      <a:pt x="207" y="161"/>
                      <a:pt x="208" y="161"/>
                      <a:pt x="208" y="161"/>
                    </a:cubicBezTo>
                    <a:cubicBezTo>
                      <a:pt x="211" y="160"/>
                      <a:pt x="213" y="158"/>
                      <a:pt x="214" y="154"/>
                    </a:cubicBezTo>
                    <a:cubicBezTo>
                      <a:pt x="215" y="150"/>
                      <a:pt x="215" y="145"/>
                      <a:pt x="212" y="142"/>
                    </a:cubicBezTo>
                    <a:close/>
                  </a:path>
                </a:pathLst>
              </a:custGeom>
              <a:solidFill>
                <a:srgbClr val="D8D8D8"/>
              </a:solidFill>
              <a:ln w="9525" cap="rnd" cmpd="sng">
                <a:solidFill>
                  <a:schemeClr val="lt1"/>
                </a:solidFill>
                <a:prstDash val="solid"/>
                <a:round/>
                <a:headEnd type="none" w="sm" len="sm"/>
                <a:tailEnd type="none" w="sm" len="sm"/>
              </a:ln>
            </p:spPr>
            <p:txBody>
              <a:bodyPr spcFirstLastPara="1" wrap="square" lIns="62850" tIns="31400" rIns="62850" bIns="31400" anchor="t" anchorCtr="0">
                <a:noAutofit/>
              </a:bodyPr>
              <a:lstStyle/>
              <a:p>
                <a:pPr marL="0" marR="0" lvl="0" indent="0" algn="l" rtl="0">
                  <a:spcBef>
                    <a:spcPts val="0"/>
                  </a:spcBef>
                  <a:spcAft>
                    <a:spcPts val="0"/>
                  </a:spcAft>
                  <a:buNone/>
                </a:pPr>
                <a:endParaRPr sz="2500">
                  <a:solidFill>
                    <a:srgbClr val="212121"/>
                  </a:solidFill>
                  <a:latin typeface="Calibri"/>
                  <a:ea typeface="Calibri"/>
                  <a:cs typeface="Calibri"/>
                  <a:sym typeface="Calibri"/>
                </a:endParaRPr>
              </a:p>
            </p:txBody>
          </p:sp>
          <p:sp>
            <p:nvSpPr>
              <p:cNvPr id="288" name="Google Shape;288;p20"/>
              <p:cNvSpPr/>
              <p:nvPr/>
            </p:nvSpPr>
            <p:spPr>
              <a:xfrm>
                <a:off x="14997131" y="4532715"/>
                <a:ext cx="234837" cy="245203"/>
              </a:xfrm>
              <a:custGeom>
                <a:avLst/>
                <a:gdLst/>
                <a:ahLst/>
                <a:cxnLst/>
                <a:rect l="l" t="t" r="r" b="b"/>
                <a:pathLst>
                  <a:path w="33" h="38" extrusionOk="0">
                    <a:moveTo>
                      <a:pt x="18" y="1"/>
                    </a:moveTo>
                    <a:cubicBezTo>
                      <a:pt x="15" y="1"/>
                      <a:pt x="13" y="0"/>
                      <a:pt x="11" y="0"/>
                    </a:cubicBezTo>
                    <a:cubicBezTo>
                      <a:pt x="9" y="0"/>
                      <a:pt x="7" y="1"/>
                      <a:pt x="5" y="1"/>
                    </a:cubicBezTo>
                    <a:cubicBezTo>
                      <a:pt x="2" y="3"/>
                      <a:pt x="0" y="7"/>
                      <a:pt x="1" y="12"/>
                    </a:cubicBezTo>
                    <a:cubicBezTo>
                      <a:pt x="2" y="13"/>
                      <a:pt x="3" y="15"/>
                      <a:pt x="3" y="16"/>
                    </a:cubicBezTo>
                    <a:cubicBezTo>
                      <a:pt x="3" y="16"/>
                      <a:pt x="4" y="16"/>
                      <a:pt x="4" y="17"/>
                    </a:cubicBezTo>
                    <a:cubicBezTo>
                      <a:pt x="5" y="18"/>
                      <a:pt x="5" y="18"/>
                      <a:pt x="5" y="18"/>
                    </a:cubicBezTo>
                    <a:cubicBezTo>
                      <a:pt x="6" y="21"/>
                      <a:pt x="8" y="23"/>
                      <a:pt x="9" y="26"/>
                    </a:cubicBezTo>
                    <a:cubicBezTo>
                      <a:pt x="10" y="30"/>
                      <a:pt x="12" y="38"/>
                      <a:pt x="18" y="38"/>
                    </a:cubicBezTo>
                    <a:cubicBezTo>
                      <a:pt x="20" y="38"/>
                      <a:pt x="22" y="37"/>
                      <a:pt x="24" y="35"/>
                    </a:cubicBezTo>
                    <a:cubicBezTo>
                      <a:pt x="27" y="31"/>
                      <a:pt x="33" y="22"/>
                      <a:pt x="32" y="15"/>
                    </a:cubicBezTo>
                    <a:cubicBezTo>
                      <a:pt x="31" y="8"/>
                      <a:pt x="24" y="3"/>
                      <a:pt x="18" y="1"/>
                    </a:cubicBezTo>
                    <a:close/>
                  </a:path>
                </a:pathLst>
              </a:custGeom>
              <a:solidFill>
                <a:srgbClr val="D8D8D8"/>
              </a:solidFill>
              <a:ln w="9525" cap="rnd" cmpd="sng">
                <a:solidFill>
                  <a:schemeClr val="lt1"/>
                </a:solidFill>
                <a:prstDash val="solid"/>
                <a:round/>
                <a:headEnd type="none" w="sm" len="sm"/>
                <a:tailEnd type="none" w="sm" len="sm"/>
              </a:ln>
            </p:spPr>
            <p:txBody>
              <a:bodyPr spcFirstLastPara="1" wrap="square" lIns="62850" tIns="31400" rIns="62850" bIns="31400" anchor="t" anchorCtr="0">
                <a:noAutofit/>
              </a:bodyPr>
              <a:lstStyle/>
              <a:p>
                <a:pPr marL="0" marR="0" lvl="0" indent="0" algn="l" rtl="0">
                  <a:spcBef>
                    <a:spcPts val="0"/>
                  </a:spcBef>
                  <a:spcAft>
                    <a:spcPts val="0"/>
                  </a:spcAft>
                  <a:buNone/>
                </a:pPr>
                <a:endParaRPr sz="2500">
                  <a:solidFill>
                    <a:srgbClr val="212121"/>
                  </a:solidFill>
                  <a:latin typeface="Calibri"/>
                  <a:ea typeface="Calibri"/>
                  <a:cs typeface="Calibri"/>
                  <a:sym typeface="Calibri"/>
                </a:endParaRPr>
              </a:p>
            </p:txBody>
          </p:sp>
          <p:sp>
            <p:nvSpPr>
              <p:cNvPr id="289" name="Google Shape;289;p20"/>
              <p:cNvSpPr/>
              <p:nvPr/>
            </p:nvSpPr>
            <p:spPr>
              <a:xfrm>
                <a:off x="14919741" y="4520577"/>
                <a:ext cx="56041" cy="77688"/>
              </a:xfrm>
              <a:custGeom>
                <a:avLst/>
                <a:gdLst/>
                <a:ahLst/>
                <a:cxnLst/>
                <a:rect l="l" t="t" r="r" b="b"/>
                <a:pathLst>
                  <a:path w="8" h="12" extrusionOk="0">
                    <a:moveTo>
                      <a:pt x="5" y="3"/>
                    </a:moveTo>
                    <a:cubicBezTo>
                      <a:pt x="5" y="3"/>
                      <a:pt x="5" y="3"/>
                      <a:pt x="5" y="3"/>
                    </a:cubicBezTo>
                    <a:cubicBezTo>
                      <a:pt x="5" y="0"/>
                      <a:pt x="5" y="0"/>
                      <a:pt x="5" y="0"/>
                    </a:cubicBezTo>
                    <a:cubicBezTo>
                      <a:pt x="2" y="0"/>
                      <a:pt x="0" y="3"/>
                      <a:pt x="0" y="6"/>
                    </a:cubicBezTo>
                    <a:cubicBezTo>
                      <a:pt x="3" y="6"/>
                      <a:pt x="3" y="6"/>
                      <a:pt x="3" y="6"/>
                    </a:cubicBezTo>
                    <a:cubicBezTo>
                      <a:pt x="3" y="6"/>
                      <a:pt x="3" y="6"/>
                      <a:pt x="3" y="6"/>
                    </a:cubicBezTo>
                    <a:cubicBezTo>
                      <a:pt x="0" y="6"/>
                      <a:pt x="0" y="6"/>
                      <a:pt x="0" y="6"/>
                    </a:cubicBezTo>
                    <a:cubicBezTo>
                      <a:pt x="0" y="7"/>
                      <a:pt x="0" y="8"/>
                      <a:pt x="1" y="10"/>
                    </a:cubicBezTo>
                    <a:cubicBezTo>
                      <a:pt x="2" y="11"/>
                      <a:pt x="3" y="12"/>
                      <a:pt x="5" y="12"/>
                    </a:cubicBezTo>
                    <a:cubicBezTo>
                      <a:pt x="5" y="9"/>
                      <a:pt x="5" y="9"/>
                      <a:pt x="5" y="9"/>
                    </a:cubicBezTo>
                    <a:cubicBezTo>
                      <a:pt x="6" y="9"/>
                      <a:pt x="6" y="9"/>
                      <a:pt x="7" y="8"/>
                    </a:cubicBezTo>
                    <a:cubicBezTo>
                      <a:pt x="8" y="6"/>
                      <a:pt x="8" y="4"/>
                      <a:pt x="5" y="3"/>
                    </a:cubicBezTo>
                    <a:close/>
                  </a:path>
                </a:pathLst>
              </a:custGeom>
              <a:solidFill>
                <a:srgbClr val="D8D8D8"/>
              </a:solidFill>
              <a:ln w="9525" cap="rnd" cmpd="sng">
                <a:solidFill>
                  <a:schemeClr val="lt1"/>
                </a:solidFill>
                <a:prstDash val="solid"/>
                <a:round/>
                <a:headEnd type="none" w="sm" len="sm"/>
                <a:tailEnd type="none" w="sm" len="sm"/>
              </a:ln>
            </p:spPr>
            <p:txBody>
              <a:bodyPr spcFirstLastPara="1" wrap="square" lIns="62850" tIns="31400" rIns="62850" bIns="31400" anchor="t" anchorCtr="0">
                <a:noAutofit/>
              </a:bodyPr>
              <a:lstStyle/>
              <a:p>
                <a:pPr marL="0" marR="0" lvl="0" indent="0" algn="l" rtl="0">
                  <a:spcBef>
                    <a:spcPts val="0"/>
                  </a:spcBef>
                  <a:spcAft>
                    <a:spcPts val="0"/>
                  </a:spcAft>
                  <a:buNone/>
                </a:pPr>
                <a:endParaRPr sz="2500">
                  <a:solidFill>
                    <a:srgbClr val="212121"/>
                  </a:solidFill>
                  <a:latin typeface="Calibri"/>
                  <a:ea typeface="Calibri"/>
                  <a:cs typeface="Calibri"/>
                  <a:sym typeface="Calibri"/>
                </a:endParaRPr>
              </a:p>
            </p:txBody>
          </p:sp>
          <p:sp>
            <p:nvSpPr>
              <p:cNvPr id="290" name="Google Shape;290;p20"/>
              <p:cNvSpPr/>
              <p:nvPr/>
            </p:nvSpPr>
            <p:spPr>
              <a:xfrm>
                <a:off x="15258655" y="5785435"/>
                <a:ext cx="106744" cy="114104"/>
              </a:xfrm>
              <a:custGeom>
                <a:avLst/>
                <a:gdLst/>
                <a:ahLst/>
                <a:cxnLst/>
                <a:rect l="l" t="t" r="r" b="b"/>
                <a:pathLst>
                  <a:path w="15" h="18" extrusionOk="0">
                    <a:moveTo>
                      <a:pt x="9" y="0"/>
                    </a:moveTo>
                    <a:cubicBezTo>
                      <a:pt x="8" y="0"/>
                      <a:pt x="7" y="1"/>
                      <a:pt x="5" y="1"/>
                    </a:cubicBezTo>
                    <a:cubicBezTo>
                      <a:pt x="2" y="3"/>
                      <a:pt x="0" y="8"/>
                      <a:pt x="0" y="11"/>
                    </a:cubicBezTo>
                    <a:cubicBezTo>
                      <a:pt x="0" y="15"/>
                      <a:pt x="2" y="16"/>
                      <a:pt x="3" y="17"/>
                    </a:cubicBezTo>
                    <a:cubicBezTo>
                      <a:pt x="4" y="17"/>
                      <a:pt x="5" y="18"/>
                      <a:pt x="6" y="18"/>
                    </a:cubicBezTo>
                    <a:cubicBezTo>
                      <a:pt x="9" y="18"/>
                      <a:pt x="11" y="14"/>
                      <a:pt x="12" y="13"/>
                    </a:cubicBezTo>
                    <a:cubicBezTo>
                      <a:pt x="12" y="12"/>
                      <a:pt x="12" y="12"/>
                      <a:pt x="12" y="12"/>
                    </a:cubicBezTo>
                    <a:cubicBezTo>
                      <a:pt x="14" y="9"/>
                      <a:pt x="15" y="6"/>
                      <a:pt x="13" y="3"/>
                    </a:cubicBezTo>
                    <a:cubicBezTo>
                      <a:pt x="12" y="1"/>
                      <a:pt x="11" y="0"/>
                      <a:pt x="9" y="0"/>
                    </a:cubicBezTo>
                    <a:close/>
                  </a:path>
                </a:pathLst>
              </a:custGeom>
              <a:solidFill>
                <a:srgbClr val="D8D8D8"/>
              </a:solidFill>
              <a:ln w="9525" cap="rnd" cmpd="sng">
                <a:solidFill>
                  <a:schemeClr val="lt1"/>
                </a:solidFill>
                <a:prstDash val="solid"/>
                <a:round/>
                <a:headEnd type="none" w="sm" len="sm"/>
                <a:tailEnd type="none" w="sm" len="sm"/>
              </a:ln>
            </p:spPr>
            <p:txBody>
              <a:bodyPr spcFirstLastPara="1" wrap="square" lIns="62850" tIns="31400" rIns="62850" bIns="31400" anchor="t" anchorCtr="0">
                <a:noAutofit/>
              </a:bodyPr>
              <a:lstStyle/>
              <a:p>
                <a:pPr marL="0" marR="0" lvl="0" indent="0" algn="l" rtl="0">
                  <a:spcBef>
                    <a:spcPts val="0"/>
                  </a:spcBef>
                  <a:spcAft>
                    <a:spcPts val="0"/>
                  </a:spcAft>
                  <a:buNone/>
                </a:pPr>
                <a:endParaRPr sz="2500">
                  <a:solidFill>
                    <a:srgbClr val="212121"/>
                  </a:solidFill>
                  <a:latin typeface="Calibri"/>
                  <a:ea typeface="Calibri"/>
                  <a:cs typeface="Calibri"/>
                  <a:sym typeface="Calibri"/>
                </a:endParaRPr>
              </a:p>
            </p:txBody>
          </p:sp>
          <p:sp>
            <p:nvSpPr>
              <p:cNvPr id="291" name="Google Shape;291;p20"/>
              <p:cNvSpPr/>
              <p:nvPr/>
            </p:nvSpPr>
            <p:spPr>
              <a:xfrm>
                <a:off x="15317363" y="5365434"/>
                <a:ext cx="128093" cy="109249"/>
              </a:xfrm>
              <a:custGeom>
                <a:avLst/>
                <a:gdLst/>
                <a:ahLst/>
                <a:cxnLst/>
                <a:rect l="l" t="t" r="r" b="b"/>
                <a:pathLst>
                  <a:path w="18" h="17" extrusionOk="0">
                    <a:moveTo>
                      <a:pt x="10" y="1"/>
                    </a:moveTo>
                    <a:cubicBezTo>
                      <a:pt x="9" y="0"/>
                      <a:pt x="8" y="0"/>
                      <a:pt x="7" y="0"/>
                    </a:cubicBezTo>
                    <a:cubicBezTo>
                      <a:pt x="5" y="0"/>
                      <a:pt x="4" y="1"/>
                      <a:pt x="3" y="2"/>
                    </a:cubicBezTo>
                    <a:cubicBezTo>
                      <a:pt x="0" y="6"/>
                      <a:pt x="3" y="10"/>
                      <a:pt x="5" y="12"/>
                    </a:cubicBezTo>
                    <a:cubicBezTo>
                      <a:pt x="5" y="13"/>
                      <a:pt x="5" y="13"/>
                      <a:pt x="5" y="13"/>
                    </a:cubicBezTo>
                    <a:cubicBezTo>
                      <a:pt x="6" y="14"/>
                      <a:pt x="8" y="17"/>
                      <a:pt x="11" y="17"/>
                    </a:cubicBezTo>
                    <a:cubicBezTo>
                      <a:pt x="11" y="17"/>
                      <a:pt x="11" y="17"/>
                      <a:pt x="11" y="17"/>
                    </a:cubicBezTo>
                    <a:cubicBezTo>
                      <a:pt x="12" y="17"/>
                      <a:pt x="15" y="16"/>
                      <a:pt x="16" y="13"/>
                    </a:cubicBezTo>
                    <a:cubicBezTo>
                      <a:pt x="18" y="8"/>
                      <a:pt x="15" y="2"/>
                      <a:pt x="10" y="1"/>
                    </a:cubicBezTo>
                    <a:close/>
                  </a:path>
                </a:pathLst>
              </a:custGeom>
              <a:solidFill>
                <a:srgbClr val="D8D8D8"/>
              </a:solidFill>
              <a:ln w="9525" cap="rnd" cmpd="sng">
                <a:solidFill>
                  <a:schemeClr val="lt1"/>
                </a:solidFill>
                <a:prstDash val="solid"/>
                <a:round/>
                <a:headEnd type="none" w="sm" len="sm"/>
                <a:tailEnd type="none" w="sm" len="sm"/>
              </a:ln>
            </p:spPr>
            <p:txBody>
              <a:bodyPr spcFirstLastPara="1" wrap="square" lIns="62850" tIns="31400" rIns="62850" bIns="31400" anchor="t" anchorCtr="0">
                <a:noAutofit/>
              </a:bodyPr>
              <a:lstStyle/>
              <a:p>
                <a:pPr marL="0" marR="0" lvl="0" indent="0" algn="l" rtl="0">
                  <a:spcBef>
                    <a:spcPts val="0"/>
                  </a:spcBef>
                  <a:spcAft>
                    <a:spcPts val="0"/>
                  </a:spcAft>
                  <a:buNone/>
                </a:pPr>
                <a:endParaRPr sz="2500">
                  <a:solidFill>
                    <a:srgbClr val="212121"/>
                  </a:solidFill>
                  <a:latin typeface="Calibri"/>
                  <a:ea typeface="Calibri"/>
                  <a:cs typeface="Calibri"/>
                  <a:sym typeface="Calibri"/>
                </a:endParaRPr>
              </a:p>
            </p:txBody>
          </p:sp>
          <p:sp>
            <p:nvSpPr>
              <p:cNvPr id="292" name="Google Shape;292;p20"/>
              <p:cNvSpPr/>
              <p:nvPr/>
            </p:nvSpPr>
            <p:spPr>
              <a:xfrm>
                <a:off x="14821003" y="5809713"/>
                <a:ext cx="98738" cy="97110"/>
              </a:xfrm>
              <a:custGeom>
                <a:avLst/>
                <a:gdLst/>
                <a:ahLst/>
                <a:cxnLst/>
                <a:rect l="l" t="t" r="r" b="b"/>
                <a:pathLst>
                  <a:path w="14" h="15" extrusionOk="0">
                    <a:moveTo>
                      <a:pt x="6" y="0"/>
                    </a:moveTo>
                    <a:cubicBezTo>
                      <a:pt x="3" y="0"/>
                      <a:pt x="1" y="2"/>
                      <a:pt x="0" y="5"/>
                    </a:cubicBezTo>
                    <a:cubicBezTo>
                      <a:pt x="0" y="7"/>
                      <a:pt x="0" y="9"/>
                      <a:pt x="3" y="11"/>
                    </a:cubicBezTo>
                    <a:cubicBezTo>
                      <a:pt x="3" y="11"/>
                      <a:pt x="3" y="11"/>
                      <a:pt x="3" y="11"/>
                    </a:cubicBezTo>
                    <a:cubicBezTo>
                      <a:pt x="4" y="15"/>
                      <a:pt x="7" y="15"/>
                      <a:pt x="8" y="15"/>
                    </a:cubicBezTo>
                    <a:cubicBezTo>
                      <a:pt x="8" y="15"/>
                      <a:pt x="8" y="15"/>
                      <a:pt x="8" y="15"/>
                    </a:cubicBezTo>
                    <a:cubicBezTo>
                      <a:pt x="10" y="15"/>
                      <a:pt x="11" y="14"/>
                      <a:pt x="13" y="13"/>
                    </a:cubicBezTo>
                    <a:cubicBezTo>
                      <a:pt x="14" y="10"/>
                      <a:pt x="14" y="7"/>
                      <a:pt x="13" y="5"/>
                    </a:cubicBezTo>
                    <a:cubicBezTo>
                      <a:pt x="12" y="2"/>
                      <a:pt x="9" y="0"/>
                      <a:pt x="6" y="0"/>
                    </a:cubicBezTo>
                    <a:close/>
                  </a:path>
                </a:pathLst>
              </a:custGeom>
              <a:solidFill>
                <a:srgbClr val="D8D8D8"/>
              </a:solidFill>
              <a:ln w="9525" cap="rnd" cmpd="sng">
                <a:solidFill>
                  <a:schemeClr val="lt1"/>
                </a:solidFill>
                <a:prstDash val="solid"/>
                <a:round/>
                <a:headEnd type="none" w="sm" len="sm"/>
                <a:tailEnd type="none" w="sm" len="sm"/>
              </a:ln>
            </p:spPr>
            <p:txBody>
              <a:bodyPr spcFirstLastPara="1" wrap="square" lIns="62850" tIns="31400" rIns="62850" bIns="31400" anchor="t" anchorCtr="0">
                <a:noAutofit/>
              </a:bodyPr>
              <a:lstStyle/>
              <a:p>
                <a:pPr marL="0" marR="0" lvl="0" indent="0" algn="l" rtl="0">
                  <a:spcBef>
                    <a:spcPts val="0"/>
                  </a:spcBef>
                  <a:spcAft>
                    <a:spcPts val="0"/>
                  </a:spcAft>
                  <a:buNone/>
                </a:pPr>
                <a:endParaRPr sz="2500">
                  <a:solidFill>
                    <a:srgbClr val="212121"/>
                  </a:solidFill>
                  <a:latin typeface="Calibri"/>
                  <a:ea typeface="Calibri"/>
                  <a:cs typeface="Calibri"/>
                  <a:sym typeface="Calibri"/>
                </a:endParaRPr>
              </a:p>
            </p:txBody>
          </p:sp>
          <p:sp>
            <p:nvSpPr>
              <p:cNvPr id="293" name="Google Shape;293;p20"/>
              <p:cNvSpPr/>
              <p:nvPr/>
            </p:nvSpPr>
            <p:spPr>
              <a:xfrm>
                <a:off x="15095869" y="5829135"/>
                <a:ext cx="101407" cy="84971"/>
              </a:xfrm>
              <a:custGeom>
                <a:avLst/>
                <a:gdLst/>
                <a:ahLst/>
                <a:cxnLst/>
                <a:rect l="l" t="t" r="r" b="b"/>
                <a:pathLst>
                  <a:path w="14" h="13" extrusionOk="0">
                    <a:moveTo>
                      <a:pt x="8" y="0"/>
                    </a:moveTo>
                    <a:cubicBezTo>
                      <a:pt x="5" y="0"/>
                      <a:pt x="2" y="1"/>
                      <a:pt x="1" y="4"/>
                    </a:cubicBezTo>
                    <a:cubicBezTo>
                      <a:pt x="0" y="6"/>
                      <a:pt x="0" y="8"/>
                      <a:pt x="0" y="9"/>
                    </a:cubicBezTo>
                    <a:cubicBezTo>
                      <a:pt x="1" y="10"/>
                      <a:pt x="1" y="12"/>
                      <a:pt x="3" y="13"/>
                    </a:cubicBezTo>
                    <a:cubicBezTo>
                      <a:pt x="4" y="13"/>
                      <a:pt x="5" y="13"/>
                      <a:pt x="6" y="13"/>
                    </a:cubicBezTo>
                    <a:cubicBezTo>
                      <a:pt x="8" y="13"/>
                      <a:pt x="11" y="12"/>
                      <a:pt x="13" y="10"/>
                    </a:cubicBezTo>
                    <a:cubicBezTo>
                      <a:pt x="14" y="8"/>
                      <a:pt x="14" y="5"/>
                      <a:pt x="13" y="3"/>
                    </a:cubicBezTo>
                    <a:cubicBezTo>
                      <a:pt x="13" y="1"/>
                      <a:pt x="10" y="0"/>
                      <a:pt x="8" y="0"/>
                    </a:cubicBezTo>
                    <a:close/>
                  </a:path>
                </a:pathLst>
              </a:custGeom>
              <a:solidFill>
                <a:srgbClr val="D8D8D8"/>
              </a:solidFill>
              <a:ln w="9525" cap="rnd" cmpd="sng">
                <a:solidFill>
                  <a:schemeClr val="lt1"/>
                </a:solidFill>
                <a:prstDash val="solid"/>
                <a:round/>
                <a:headEnd type="none" w="sm" len="sm"/>
                <a:tailEnd type="none" w="sm" len="sm"/>
              </a:ln>
            </p:spPr>
            <p:txBody>
              <a:bodyPr spcFirstLastPara="1" wrap="square" lIns="62850" tIns="31400" rIns="62850" bIns="31400" anchor="t" anchorCtr="0">
                <a:noAutofit/>
              </a:bodyPr>
              <a:lstStyle/>
              <a:p>
                <a:pPr marL="0" marR="0" lvl="0" indent="0" algn="l" rtl="0">
                  <a:spcBef>
                    <a:spcPts val="0"/>
                  </a:spcBef>
                  <a:spcAft>
                    <a:spcPts val="0"/>
                  </a:spcAft>
                  <a:buNone/>
                </a:pPr>
                <a:endParaRPr sz="2500">
                  <a:solidFill>
                    <a:srgbClr val="212121"/>
                  </a:solidFill>
                  <a:latin typeface="Calibri"/>
                  <a:ea typeface="Calibri"/>
                  <a:cs typeface="Calibri"/>
                  <a:sym typeface="Calibri"/>
                </a:endParaRPr>
              </a:p>
            </p:txBody>
          </p:sp>
          <p:sp>
            <p:nvSpPr>
              <p:cNvPr id="294" name="Google Shape;294;p20"/>
              <p:cNvSpPr/>
              <p:nvPr/>
            </p:nvSpPr>
            <p:spPr>
              <a:xfrm>
                <a:off x="13281219" y="4564276"/>
                <a:ext cx="6119112" cy="3529951"/>
              </a:xfrm>
              <a:custGeom>
                <a:avLst/>
                <a:gdLst/>
                <a:ahLst/>
                <a:cxnLst/>
                <a:rect l="l" t="t" r="r" b="b"/>
                <a:pathLst>
                  <a:path w="863" h="547" extrusionOk="0">
                    <a:moveTo>
                      <a:pt x="862" y="359"/>
                    </a:moveTo>
                    <a:cubicBezTo>
                      <a:pt x="863" y="356"/>
                      <a:pt x="863" y="352"/>
                      <a:pt x="862" y="349"/>
                    </a:cubicBezTo>
                    <a:cubicBezTo>
                      <a:pt x="860" y="347"/>
                      <a:pt x="859" y="344"/>
                      <a:pt x="856" y="342"/>
                    </a:cubicBezTo>
                    <a:cubicBezTo>
                      <a:pt x="856" y="342"/>
                      <a:pt x="855" y="342"/>
                      <a:pt x="855" y="341"/>
                    </a:cubicBezTo>
                    <a:cubicBezTo>
                      <a:pt x="855" y="341"/>
                      <a:pt x="854" y="341"/>
                      <a:pt x="854" y="340"/>
                    </a:cubicBezTo>
                    <a:cubicBezTo>
                      <a:pt x="854" y="340"/>
                      <a:pt x="855" y="339"/>
                      <a:pt x="856" y="339"/>
                    </a:cubicBezTo>
                    <a:cubicBezTo>
                      <a:pt x="858" y="335"/>
                      <a:pt x="858" y="330"/>
                      <a:pt x="854" y="326"/>
                    </a:cubicBezTo>
                    <a:cubicBezTo>
                      <a:pt x="853" y="324"/>
                      <a:pt x="851" y="324"/>
                      <a:pt x="849" y="323"/>
                    </a:cubicBezTo>
                    <a:cubicBezTo>
                      <a:pt x="848" y="323"/>
                      <a:pt x="847" y="323"/>
                      <a:pt x="847" y="323"/>
                    </a:cubicBezTo>
                    <a:cubicBezTo>
                      <a:pt x="847" y="322"/>
                      <a:pt x="847" y="322"/>
                      <a:pt x="847" y="321"/>
                    </a:cubicBezTo>
                    <a:cubicBezTo>
                      <a:pt x="847" y="320"/>
                      <a:pt x="847" y="318"/>
                      <a:pt x="846" y="316"/>
                    </a:cubicBezTo>
                    <a:cubicBezTo>
                      <a:pt x="845" y="315"/>
                      <a:pt x="842" y="315"/>
                      <a:pt x="841" y="315"/>
                    </a:cubicBezTo>
                    <a:cubicBezTo>
                      <a:pt x="841" y="315"/>
                      <a:pt x="841" y="315"/>
                      <a:pt x="841" y="315"/>
                    </a:cubicBezTo>
                    <a:cubicBezTo>
                      <a:pt x="840" y="315"/>
                      <a:pt x="839" y="315"/>
                      <a:pt x="839" y="315"/>
                    </a:cubicBezTo>
                    <a:cubicBezTo>
                      <a:pt x="838" y="315"/>
                      <a:pt x="838" y="315"/>
                      <a:pt x="838" y="315"/>
                    </a:cubicBezTo>
                    <a:cubicBezTo>
                      <a:pt x="838" y="315"/>
                      <a:pt x="838" y="315"/>
                      <a:pt x="838" y="315"/>
                    </a:cubicBezTo>
                    <a:cubicBezTo>
                      <a:pt x="837" y="315"/>
                      <a:pt x="837" y="314"/>
                      <a:pt x="837" y="313"/>
                    </a:cubicBezTo>
                    <a:cubicBezTo>
                      <a:pt x="836" y="313"/>
                      <a:pt x="835" y="312"/>
                      <a:pt x="834" y="311"/>
                    </a:cubicBezTo>
                    <a:cubicBezTo>
                      <a:pt x="834" y="310"/>
                      <a:pt x="833" y="310"/>
                      <a:pt x="833" y="310"/>
                    </a:cubicBezTo>
                    <a:cubicBezTo>
                      <a:pt x="833" y="310"/>
                      <a:pt x="833" y="310"/>
                      <a:pt x="833" y="310"/>
                    </a:cubicBezTo>
                    <a:cubicBezTo>
                      <a:pt x="833" y="309"/>
                      <a:pt x="834" y="307"/>
                      <a:pt x="834" y="306"/>
                    </a:cubicBezTo>
                    <a:cubicBezTo>
                      <a:pt x="836" y="303"/>
                      <a:pt x="836" y="303"/>
                      <a:pt x="836" y="303"/>
                    </a:cubicBezTo>
                    <a:cubicBezTo>
                      <a:pt x="833" y="302"/>
                      <a:pt x="833" y="302"/>
                      <a:pt x="833" y="302"/>
                    </a:cubicBezTo>
                    <a:cubicBezTo>
                      <a:pt x="831" y="301"/>
                      <a:pt x="830" y="301"/>
                      <a:pt x="829" y="301"/>
                    </a:cubicBezTo>
                    <a:cubicBezTo>
                      <a:pt x="828" y="301"/>
                      <a:pt x="826" y="301"/>
                      <a:pt x="826" y="301"/>
                    </a:cubicBezTo>
                    <a:cubicBezTo>
                      <a:pt x="825" y="301"/>
                      <a:pt x="824" y="301"/>
                      <a:pt x="824" y="301"/>
                    </a:cubicBezTo>
                    <a:cubicBezTo>
                      <a:pt x="824" y="300"/>
                      <a:pt x="824" y="299"/>
                      <a:pt x="824" y="299"/>
                    </a:cubicBezTo>
                    <a:cubicBezTo>
                      <a:pt x="824" y="297"/>
                      <a:pt x="823" y="292"/>
                      <a:pt x="817" y="292"/>
                    </a:cubicBezTo>
                    <a:cubicBezTo>
                      <a:pt x="815" y="292"/>
                      <a:pt x="813" y="293"/>
                      <a:pt x="812" y="294"/>
                    </a:cubicBezTo>
                    <a:cubicBezTo>
                      <a:pt x="811" y="294"/>
                      <a:pt x="810" y="295"/>
                      <a:pt x="810" y="295"/>
                    </a:cubicBezTo>
                    <a:cubicBezTo>
                      <a:pt x="810" y="295"/>
                      <a:pt x="809" y="294"/>
                      <a:pt x="808" y="293"/>
                    </a:cubicBezTo>
                    <a:cubicBezTo>
                      <a:pt x="807" y="292"/>
                      <a:pt x="807" y="291"/>
                      <a:pt x="806" y="290"/>
                    </a:cubicBezTo>
                    <a:cubicBezTo>
                      <a:pt x="804" y="289"/>
                      <a:pt x="801" y="289"/>
                      <a:pt x="800" y="289"/>
                    </a:cubicBezTo>
                    <a:cubicBezTo>
                      <a:pt x="798" y="289"/>
                      <a:pt x="798" y="289"/>
                      <a:pt x="798" y="289"/>
                    </a:cubicBezTo>
                    <a:cubicBezTo>
                      <a:pt x="797" y="289"/>
                      <a:pt x="796" y="289"/>
                      <a:pt x="796" y="289"/>
                    </a:cubicBezTo>
                    <a:cubicBezTo>
                      <a:pt x="794" y="288"/>
                      <a:pt x="793" y="287"/>
                      <a:pt x="792" y="284"/>
                    </a:cubicBezTo>
                    <a:cubicBezTo>
                      <a:pt x="791" y="281"/>
                      <a:pt x="790" y="278"/>
                      <a:pt x="787" y="276"/>
                    </a:cubicBezTo>
                    <a:cubicBezTo>
                      <a:pt x="786" y="276"/>
                      <a:pt x="786" y="276"/>
                      <a:pt x="785" y="276"/>
                    </a:cubicBezTo>
                    <a:cubicBezTo>
                      <a:pt x="785" y="275"/>
                      <a:pt x="785" y="274"/>
                      <a:pt x="785" y="274"/>
                    </a:cubicBezTo>
                    <a:cubicBezTo>
                      <a:pt x="784" y="273"/>
                      <a:pt x="783" y="270"/>
                      <a:pt x="779" y="270"/>
                    </a:cubicBezTo>
                    <a:cubicBezTo>
                      <a:pt x="779" y="270"/>
                      <a:pt x="778" y="270"/>
                      <a:pt x="777" y="270"/>
                    </a:cubicBezTo>
                    <a:cubicBezTo>
                      <a:pt x="776" y="271"/>
                      <a:pt x="775" y="271"/>
                      <a:pt x="775" y="272"/>
                    </a:cubicBezTo>
                    <a:cubicBezTo>
                      <a:pt x="775" y="272"/>
                      <a:pt x="775" y="272"/>
                      <a:pt x="775" y="271"/>
                    </a:cubicBezTo>
                    <a:cubicBezTo>
                      <a:pt x="774" y="270"/>
                      <a:pt x="772" y="270"/>
                      <a:pt x="771" y="268"/>
                    </a:cubicBezTo>
                    <a:cubicBezTo>
                      <a:pt x="771" y="268"/>
                      <a:pt x="771" y="268"/>
                      <a:pt x="770" y="268"/>
                    </a:cubicBezTo>
                    <a:cubicBezTo>
                      <a:pt x="771" y="268"/>
                      <a:pt x="772" y="268"/>
                      <a:pt x="772" y="268"/>
                    </a:cubicBezTo>
                    <a:cubicBezTo>
                      <a:pt x="773" y="268"/>
                      <a:pt x="774" y="268"/>
                      <a:pt x="775" y="268"/>
                    </a:cubicBezTo>
                    <a:cubicBezTo>
                      <a:pt x="777" y="267"/>
                      <a:pt x="779" y="266"/>
                      <a:pt x="780" y="263"/>
                    </a:cubicBezTo>
                    <a:cubicBezTo>
                      <a:pt x="781" y="261"/>
                      <a:pt x="780" y="258"/>
                      <a:pt x="779" y="256"/>
                    </a:cubicBezTo>
                    <a:cubicBezTo>
                      <a:pt x="777" y="253"/>
                      <a:pt x="774" y="252"/>
                      <a:pt x="771" y="251"/>
                    </a:cubicBezTo>
                    <a:cubicBezTo>
                      <a:pt x="768" y="250"/>
                      <a:pt x="766" y="249"/>
                      <a:pt x="765" y="247"/>
                    </a:cubicBezTo>
                    <a:cubicBezTo>
                      <a:pt x="765" y="246"/>
                      <a:pt x="765" y="246"/>
                      <a:pt x="765" y="246"/>
                    </a:cubicBezTo>
                    <a:cubicBezTo>
                      <a:pt x="765" y="244"/>
                      <a:pt x="768" y="243"/>
                      <a:pt x="770" y="243"/>
                    </a:cubicBezTo>
                    <a:cubicBezTo>
                      <a:pt x="772" y="242"/>
                      <a:pt x="773" y="242"/>
                      <a:pt x="774" y="241"/>
                    </a:cubicBezTo>
                    <a:cubicBezTo>
                      <a:pt x="776" y="240"/>
                      <a:pt x="776" y="240"/>
                      <a:pt x="776" y="240"/>
                    </a:cubicBezTo>
                    <a:cubicBezTo>
                      <a:pt x="776" y="240"/>
                      <a:pt x="777" y="240"/>
                      <a:pt x="777" y="239"/>
                    </a:cubicBezTo>
                    <a:cubicBezTo>
                      <a:pt x="777" y="239"/>
                      <a:pt x="777" y="240"/>
                      <a:pt x="779" y="240"/>
                    </a:cubicBezTo>
                    <a:cubicBezTo>
                      <a:pt x="779" y="241"/>
                      <a:pt x="779" y="241"/>
                      <a:pt x="779" y="241"/>
                    </a:cubicBezTo>
                    <a:cubicBezTo>
                      <a:pt x="782" y="243"/>
                      <a:pt x="784" y="245"/>
                      <a:pt x="788" y="247"/>
                    </a:cubicBezTo>
                    <a:cubicBezTo>
                      <a:pt x="789" y="248"/>
                      <a:pt x="789" y="248"/>
                      <a:pt x="790" y="248"/>
                    </a:cubicBezTo>
                    <a:cubicBezTo>
                      <a:pt x="792" y="249"/>
                      <a:pt x="793" y="249"/>
                      <a:pt x="794" y="251"/>
                    </a:cubicBezTo>
                    <a:cubicBezTo>
                      <a:pt x="795" y="251"/>
                      <a:pt x="795" y="251"/>
                      <a:pt x="795" y="251"/>
                    </a:cubicBezTo>
                    <a:cubicBezTo>
                      <a:pt x="797" y="253"/>
                      <a:pt x="799" y="256"/>
                      <a:pt x="802" y="256"/>
                    </a:cubicBezTo>
                    <a:cubicBezTo>
                      <a:pt x="803" y="256"/>
                      <a:pt x="804" y="256"/>
                      <a:pt x="805" y="255"/>
                    </a:cubicBezTo>
                    <a:cubicBezTo>
                      <a:pt x="805" y="258"/>
                      <a:pt x="805" y="261"/>
                      <a:pt x="807" y="262"/>
                    </a:cubicBezTo>
                    <a:cubicBezTo>
                      <a:pt x="809" y="264"/>
                      <a:pt x="812" y="265"/>
                      <a:pt x="814" y="266"/>
                    </a:cubicBezTo>
                    <a:cubicBezTo>
                      <a:pt x="815" y="266"/>
                      <a:pt x="816" y="266"/>
                      <a:pt x="816" y="266"/>
                    </a:cubicBezTo>
                    <a:cubicBezTo>
                      <a:pt x="818" y="267"/>
                      <a:pt x="820" y="268"/>
                      <a:pt x="822" y="270"/>
                    </a:cubicBezTo>
                    <a:cubicBezTo>
                      <a:pt x="826" y="275"/>
                      <a:pt x="830" y="278"/>
                      <a:pt x="838" y="278"/>
                    </a:cubicBezTo>
                    <a:cubicBezTo>
                      <a:pt x="843" y="278"/>
                      <a:pt x="847" y="277"/>
                      <a:pt x="849" y="274"/>
                    </a:cubicBezTo>
                    <a:cubicBezTo>
                      <a:pt x="850" y="272"/>
                      <a:pt x="851" y="270"/>
                      <a:pt x="849" y="266"/>
                    </a:cubicBezTo>
                    <a:cubicBezTo>
                      <a:pt x="848" y="263"/>
                      <a:pt x="848" y="263"/>
                      <a:pt x="848" y="263"/>
                    </a:cubicBezTo>
                    <a:cubicBezTo>
                      <a:pt x="847" y="260"/>
                      <a:pt x="845" y="255"/>
                      <a:pt x="843" y="252"/>
                    </a:cubicBezTo>
                    <a:cubicBezTo>
                      <a:pt x="844" y="252"/>
                      <a:pt x="844" y="252"/>
                      <a:pt x="845" y="252"/>
                    </a:cubicBezTo>
                    <a:cubicBezTo>
                      <a:pt x="846" y="252"/>
                      <a:pt x="846" y="252"/>
                      <a:pt x="847" y="251"/>
                    </a:cubicBezTo>
                    <a:cubicBezTo>
                      <a:pt x="850" y="250"/>
                      <a:pt x="851" y="247"/>
                      <a:pt x="852" y="245"/>
                    </a:cubicBezTo>
                    <a:cubicBezTo>
                      <a:pt x="852" y="244"/>
                      <a:pt x="852" y="243"/>
                      <a:pt x="853" y="242"/>
                    </a:cubicBezTo>
                    <a:cubicBezTo>
                      <a:pt x="855" y="239"/>
                      <a:pt x="855" y="237"/>
                      <a:pt x="853" y="234"/>
                    </a:cubicBezTo>
                    <a:cubicBezTo>
                      <a:pt x="853" y="234"/>
                      <a:pt x="852" y="234"/>
                      <a:pt x="852" y="233"/>
                    </a:cubicBezTo>
                    <a:cubicBezTo>
                      <a:pt x="852" y="233"/>
                      <a:pt x="853" y="232"/>
                      <a:pt x="853" y="231"/>
                    </a:cubicBezTo>
                    <a:cubicBezTo>
                      <a:pt x="854" y="230"/>
                      <a:pt x="855" y="229"/>
                      <a:pt x="854" y="227"/>
                    </a:cubicBezTo>
                    <a:cubicBezTo>
                      <a:pt x="853" y="225"/>
                      <a:pt x="851" y="224"/>
                      <a:pt x="850" y="223"/>
                    </a:cubicBezTo>
                    <a:cubicBezTo>
                      <a:pt x="849" y="223"/>
                      <a:pt x="849" y="223"/>
                      <a:pt x="849" y="223"/>
                    </a:cubicBezTo>
                    <a:cubicBezTo>
                      <a:pt x="848" y="222"/>
                      <a:pt x="848" y="222"/>
                      <a:pt x="847" y="221"/>
                    </a:cubicBezTo>
                    <a:cubicBezTo>
                      <a:pt x="851" y="221"/>
                      <a:pt x="853" y="219"/>
                      <a:pt x="854" y="218"/>
                    </a:cubicBezTo>
                    <a:cubicBezTo>
                      <a:pt x="855" y="215"/>
                      <a:pt x="855" y="213"/>
                      <a:pt x="854" y="211"/>
                    </a:cubicBezTo>
                    <a:cubicBezTo>
                      <a:pt x="854" y="210"/>
                      <a:pt x="854" y="209"/>
                      <a:pt x="854" y="209"/>
                    </a:cubicBezTo>
                    <a:cubicBezTo>
                      <a:pt x="854" y="208"/>
                      <a:pt x="855" y="208"/>
                      <a:pt x="855" y="207"/>
                    </a:cubicBezTo>
                    <a:cubicBezTo>
                      <a:pt x="856" y="205"/>
                      <a:pt x="858" y="200"/>
                      <a:pt x="852" y="197"/>
                    </a:cubicBezTo>
                    <a:cubicBezTo>
                      <a:pt x="850" y="196"/>
                      <a:pt x="848" y="196"/>
                      <a:pt x="847" y="195"/>
                    </a:cubicBezTo>
                    <a:cubicBezTo>
                      <a:pt x="845" y="195"/>
                      <a:pt x="844" y="195"/>
                      <a:pt x="843" y="194"/>
                    </a:cubicBezTo>
                    <a:cubicBezTo>
                      <a:pt x="842" y="194"/>
                      <a:pt x="842" y="194"/>
                      <a:pt x="842" y="194"/>
                    </a:cubicBezTo>
                    <a:cubicBezTo>
                      <a:pt x="840" y="193"/>
                      <a:pt x="839" y="192"/>
                      <a:pt x="837" y="192"/>
                    </a:cubicBezTo>
                    <a:cubicBezTo>
                      <a:pt x="835" y="192"/>
                      <a:pt x="833" y="193"/>
                      <a:pt x="831" y="195"/>
                    </a:cubicBezTo>
                    <a:cubicBezTo>
                      <a:pt x="830" y="196"/>
                      <a:pt x="829" y="197"/>
                      <a:pt x="829" y="198"/>
                    </a:cubicBezTo>
                    <a:cubicBezTo>
                      <a:pt x="827" y="199"/>
                      <a:pt x="826" y="201"/>
                      <a:pt x="825" y="201"/>
                    </a:cubicBezTo>
                    <a:cubicBezTo>
                      <a:pt x="825" y="200"/>
                      <a:pt x="825" y="200"/>
                      <a:pt x="825" y="199"/>
                    </a:cubicBezTo>
                    <a:cubicBezTo>
                      <a:pt x="825" y="196"/>
                      <a:pt x="825" y="193"/>
                      <a:pt x="823" y="191"/>
                    </a:cubicBezTo>
                    <a:cubicBezTo>
                      <a:pt x="822" y="190"/>
                      <a:pt x="821" y="189"/>
                      <a:pt x="819" y="189"/>
                    </a:cubicBezTo>
                    <a:cubicBezTo>
                      <a:pt x="819" y="189"/>
                      <a:pt x="818" y="189"/>
                      <a:pt x="818" y="190"/>
                    </a:cubicBezTo>
                    <a:cubicBezTo>
                      <a:pt x="816" y="190"/>
                      <a:pt x="814" y="191"/>
                      <a:pt x="812" y="193"/>
                    </a:cubicBezTo>
                    <a:cubicBezTo>
                      <a:pt x="811" y="193"/>
                      <a:pt x="810" y="194"/>
                      <a:pt x="810" y="194"/>
                    </a:cubicBezTo>
                    <a:cubicBezTo>
                      <a:pt x="810" y="194"/>
                      <a:pt x="810" y="194"/>
                      <a:pt x="810" y="194"/>
                    </a:cubicBezTo>
                    <a:cubicBezTo>
                      <a:pt x="809" y="194"/>
                      <a:pt x="808" y="193"/>
                      <a:pt x="807" y="191"/>
                    </a:cubicBezTo>
                    <a:cubicBezTo>
                      <a:pt x="806" y="191"/>
                      <a:pt x="806" y="190"/>
                      <a:pt x="805" y="189"/>
                    </a:cubicBezTo>
                    <a:cubicBezTo>
                      <a:pt x="802" y="186"/>
                      <a:pt x="799" y="183"/>
                      <a:pt x="796" y="181"/>
                    </a:cubicBezTo>
                    <a:cubicBezTo>
                      <a:pt x="796" y="181"/>
                      <a:pt x="796" y="181"/>
                      <a:pt x="796" y="181"/>
                    </a:cubicBezTo>
                    <a:cubicBezTo>
                      <a:pt x="795" y="180"/>
                      <a:pt x="793" y="178"/>
                      <a:pt x="790" y="178"/>
                    </a:cubicBezTo>
                    <a:cubicBezTo>
                      <a:pt x="790" y="178"/>
                      <a:pt x="789" y="178"/>
                      <a:pt x="789" y="178"/>
                    </a:cubicBezTo>
                    <a:cubicBezTo>
                      <a:pt x="788" y="179"/>
                      <a:pt x="787" y="179"/>
                      <a:pt x="786" y="180"/>
                    </a:cubicBezTo>
                    <a:cubicBezTo>
                      <a:pt x="785" y="177"/>
                      <a:pt x="785" y="175"/>
                      <a:pt x="783" y="174"/>
                    </a:cubicBezTo>
                    <a:cubicBezTo>
                      <a:pt x="782" y="174"/>
                      <a:pt x="782" y="174"/>
                      <a:pt x="782" y="174"/>
                    </a:cubicBezTo>
                    <a:cubicBezTo>
                      <a:pt x="782" y="174"/>
                      <a:pt x="782" y="174"/>
                      <a:pt x="782" y="174"/>
                    </a:cubicBezTo>
                    <a:cubicBezTo>
                      <a:pt x="780" y="174"/>
                      <a:pt x="778" y="176"/>
                      <a:pt x="776" y="177"/>
                    </a:cubicBezTo>
                    <a:cubicBezTo>
                      <a:pt x="776" y="178"/>
                      <a:pt x="775" y="179"/>
                      <a:pt x="774" y="179"/>
                    </a:cubicBezTo>
                    <a:cubicBezTo>
                      <a:pt x="774" y="179"/>
                      <a:pt x="774" y="179"/>
                      <a:pt x="774" y="179"/>
                    </a:cubicBezTo>
                    <a:cubicBezTo>
                      <a:pt x="773" y="179"/>
                      <a:pt x="773" y="179"/>
                      <a:pt x="772" y="179"/>
                    </a:cubicBezTo>
                    <a:cubicBezTo>
                      <a:pt x="772" y="179"/>
                      <a:pt x="771" y="179"/>
                      <a:pt x="771" y="179"/>
                    </a:cubicBezTo>
                    <a:cubicBezTo>
                      <a:pt x="770" y="179"/>
                      <a:pt x="769" y="180"/>
                      <a:pt x="768" y="180"/>
                    </a:cubicBezTo>
                    <a:cubicBezTo>
                      <a:pt x="767" y="180"/>
                      <a:pt x="767" y="180"/>
                      <a:pt x="766" y="181"/>
                    </a:cubicBezTo>
                    <a:cubicBezTo>
                      <a:pt x="766" y="181"/>
                      <a:pt x="765" y="181"/>
                      <a:pt x="765" y="181"/>
                    </a:cubicBezTo>
                    <a:cubicBezTo>
                      <a:pt x="764" y="181"/>
                      <a:pt x="763" y="181"/>
                      <a:pt x="762" y="180"/>
                    </a:cubicBezTo>
                    <a:cubicBezTo>
                      <a:pt x="762" y="180"/>
                      <a:pt x="761" y="180"/>
                      <a:pt x="760" y="179"/>
                    </a:cubicBezTo>
                    <a:cubicBezTo>
                      <a:pt x="755" y="178"/>
                      <a:pt x="751" y="176"/>
                      <a:pt x="747" y="173"/>
                    </a:cubicBezTo>
                    <a:cubicBezTo>
                      <a:pt x="746" y="173"/>
                      <a:pt x="746" y="173"/>
                      <a:pt x="746" y="173"/>
                    </a:cubicBezTo>
                    <a:cubicBezTo>
                      <a:pt x="742" y="171"/>
                      <a:pt x="738" y="170"/>
                      <a:pt x="735" y="169"/>
                    </a:cubicBezTo>
                    <a:cubicBezTo>
                      <a:pt x="733" y="169"/>
                      <a:pt x="731" y="168"/>
                      <a:pt x="729" y="168"/>
                    </a:cubicBezTo>
                    <a:cubicBezTo>
                      <a:pt x="727" y="167"/>
                      <a:pt x="726" y="165"/>
                      <a:pt x="727" y="163"/>
                    </a:cubicBezTo>
                    <a:cubicBezTo>
                      <a:pt x="727" y="163"/>
                      <a:pt x="728" y="161"/>
                      <a:pt x="728" y="161"/>
                    </a:cubicBezTo>
                    <a:cubicBezTo>
                      <a:pt x="730" y="159"/>
                      <a:pt x="733" y="156"/>
                      <a:pt x="731" y="152"/>
                    </a:cubicBezTo>
                    <a:cubicBezTo>
                      <a:pt x="731" y="151"/>
                      <a:pt x="730" y="151"/>
                      <a:pt x="730" y="150"/>
                    </a:cubicBezTo>
                    <a:cubicBezTo>
                      <a:pt x="731" y="150"/>
                      <a:pt x="733" y="149"/>
                      <a:pt x="734" y="149"/>
                    </a:cubicBezTo>
                    <a:cubicBezTo>
                      <a:pt x="736" y="149"/>
                      <a:pt x="737" y="149"/>
                      <a:pt x="738" y="148"/>
                    </a:cubicBezTo>
                    <a:cubicBezTo>
                      <a:pt x="742" y="147"/>
                      <a:pt x="745" y="143"/>
                      <a:pt x="745" y="140"/>
                    </a:cubicBezTo>
                    <a:cubicBezTo>
                      <a:pt x="745" y="137"/>
                      <a:pt x="743" y="134"/>
                      <a:pt x="740" y="132"/>
                    </a:cubicBezTo>
                    <a:cubicBezTo>
                      <a:pt x="738" y="131"/>
                      <a:pt x="737" y="131"/>
                      <a:pt x="735" y="131"/>
                    </a:cubicBezTo>
                    <a:cubicBezTo>
                      <a:pt x="732" y="131"/>
                      <a:pt x="730" y="132"/>
                      <a:pt x="727" y="133"/>
                    </a:cubicBezTo>
                    <a:cubicBezTo>
                      <a:pt x="725" y="134"/>
                      <a:pt x="724" y="135"/>
                      <a:pt x="722" y="135"/>
                    </a:cubicBezTo>
                    <a:cubicBezTo>
                      <a:pt x="721" y="135"/>
                      <a:pt x="720" y="135"/>
                      <a:pt x="719" y="135"/>
                    </a:cubicBezTo>
                    <a:cubicBezTo>
                      <a:pt x="718" y="135"/>
                      <a:pt x="718" y="135"/>
                      <a:pt x="717" y="135"/>
                    </a:cubicBezTo>
                    <a:cubicBezTo>
                      <a:pt x="717" y="135"/>
                      <a:pt x="717" y="135"/>
                      <a:pt x="717" y="135"/>
                    </a:cubicBezTo>
                    <a:cubicBezTo>
                      <a:pt x="717" y="135"/>
                      <a:pt x="717" y="135"/>
                      <a:pt x="718" y="134"/>
                    </a:cubicBezTo>
                    <a:cubicBezTo>
                      <a:pt x="718" y="132"/>
                      <a:pt x="721" y="129"/>
                      <a:pt x="724" y="129"/>
                    </a:cubicBezTo>
                    <a:cubicBezTo>
                      <a:pt x="724" y="129"/>
                      <a:pt x="725" y="129"/>
                      <a:pt x="725" y="129"/>
                    </a:cubicBezTo>
                    <a:cubicBezTo>
                      <a:pt x="727" y="129"/>
                      <a:pt x="732" y="129"/>
                      <a:pt x="733" y="125"/>
                    </a:cubicBezTo>
                    <a:cubicBezTo>
                      <a:pt x="734" y="121"/>
                      <a:pt x="732" y="117"/>
                      <a:pt x="727" y="112"/>
                    </a:cubicBezTo>
                    <a:cubicBezTo>
                      <a:pt x="725" y="111"/>
                      <a:pt x="717" y="106"/>
                      <a:pt x="712" y="106"/>
                    </a:cubicBezTo>
                    <a:cubicBezTo>
                      <a:pt x="708" y="106"/>
                      <a:pt x="706" y="108"/>
                      <a:pt x="706" y="113"/>
                    </a:cubicBezTo>
                    <a:cubicBezTo>
                      <a:pt x="706" y="113"/>
                      <a:pt x="706" y="114"/>
                      <a:pt x="706" y="115"/>
                    </a:cubicBezTo>
                    <a:cubicBezTo>
                      <a:pt x="706" y="115"/>
                      <a:pt x="705" y="114"/>
                      <a:pt x="705" y="114"/>
                    </a:cubicBezTo>
                    <a:cubicBezTo>
                      <a:pt x="704" y="113"/>
                      <a:pt x="704" y="112"/>
                      <a:pt x="703" y="112"/>
                    </a:cubicBezTo>
                    <a:cubicBezTo>
                      <a:pt x="703" y="111"/>
                      <a:pt x="704" y="109"/>
                      <a:pt x="705" y="109"/>
                    </a:cubicBezTo>
                    <a:cubicBezTo>
                      <a:pt x="705" y="108"/>
                      <a:pt x="706" y="108"/>
                      <a:pt x="706" y="107"/>
                    </a:cubicBezTo>
                    <a:cubicBezTo>
                      <a:pt x="706" y="107"/>
                      <a:pt x="706" y="107"/>
                      <a:pt x="706" y="107"/>
                    </a:cubicBezTo>
                    <a:cubicBezTo>
                      <a:pt x="707" y="105"/>
                      <a:pt x="710" y="101"/>
                      <a:pt x="707" y="97"/>
                    </a:cubicBezTo>
                    <a:cubicBezTo>
                      <a:pt x="705" y="95"/>
                      <a:pt x="702" y="95"/>
                      <a:pt x="701" y="95"/>
                    </a:cubicBezTo>
                    <a:cubicBezTo>
                      <a:pt x="701" y="95"/>
                      <a:pt x="700" y="95"/>
                      <a:pt x="699" y="95"/>
                    </a:cubicBezTo>
                    <a:cubicBezTo>
                      <a:pt x="699" y="95"/>
                      <a:pt x="698" y="95"/>
                      <a:pt x="698" y="95"/>
                    </a:cubicBezTo>
                    <a:cubicBezTo>
                      <a:pt x="697" y="95"/>
                      <a:pt x="697" y="95"/>
                      <a:pt x="697" y="95"/>
                    </a:cubicBezTo>
                    <a:cubicBezTo>
                      <a:pt x="697" y="95"/>
                      <a:pt x="696" y="94"/>
                      <a:pt x="695" y="94"/>
                    </a:cubicBezTo>
                    <a:cubicBezTo>
                      <a:pt x="694" y="93"/>
                      <a:pt x="693" y="92"/>
                      <a:pt x="691" y="92"/>
                    </a:cubicBezTo>
                    <a:cubicBezTo>
                      <a:pt x="690" y="92"/>
                      <a:pt x="690" y="92"/>
                      <a:pt x="689" y="93"/>
                    </a:cubicBezTo>
                    <a:cubicBezTo>
                      <a:pt x="689" y="93"/>
                      <a:pt x="688" y="93"/>
                      <a:pt x="687" y="94"/>
                    </a:cubicBezTo>
                    <a:cubicBezTo>
                      <a:pt x="687" y="93"/>
                      <a:pt x="687" y="93"/>
                      <a:pt x="687" y="93"/>
                    </a:cubicBezTo>
                    <a:cubicBezTo>
                      <a:pt x="685" y="93"/>
                      <a:pt x="685" y="93"/>
                      <a:pt x="685" y="93"/>
                    </a:cubicBezTo>
                    <a:cubicBezTo>
                      <a:pt x="683" y="93"/>
                      <a:pt x="681" y="94"/>
                      <a:pt x="679" y="95"/>
                    </a:cubicBezTo>
                    <a:cubicBezTo>
                      <a:pt x="679" y="95"/>
                      <a:pt x="679" y="95"/>
                      <a:pt x="679" y="95"/>
                    </a:cubicBezTo>
                    <a:cubicBezTo>
                      <a:pt x="678" y="96"/>
                      <a:pt x="677" y="97"/>
                      <a:pt x="676" y="97"/>
                    </a:cubicBezTo>
                    <a:cubicBezTo>
                      <a:pt x="676" y="98"/>
                      <a:pt x="675" y="98"/>
                      <a:pt x="675" y="99"/>
                    </a:cubicBezTo>
                    <a:cubicBezTo>
                      <a:pt x="675" y="99"/>
                      <a:pt x="675" y="98"/>
                      <a:pt x="675" y="98"/>
                    </a:cubicBezTo>
                    <a:cubicBezTo>
                      <a:pt x="675" y="96"/>
                      <a:pt x="675" y="90"/>
                      <a:pt x="670" y="88"/>
                    </a:cubicBezTo>
                    <a:cubicBezTo>
                      <a:pt x="670" y="88"/>
                      <a:pt x="669" y="88"/>
                      <a:pt x="668" y="88"/>
                    </a:cubicBezTo>
                    <a:cubicBezTo>
                      <a:pt x="664" y="88"/>
                      <a:pt x="663" y="92"/>
                      <a:pt x="661" y="95"/>
                    </a:cubicBezTo>
                    <a:cubicBezTo>
                      <a:pt x="661" y="96"/>
                      <a:pt x="661" y="97"/>
                      <a:pt x="661" y="97"/>
                    </a:cubicBezTo>
                    <a:cubicBezTo>
                      <a:pt x="660" y="98"/>
                      <a:pt x="660" y="99"/>
                      <a:pt x="659" y="99"/>
                    </a:cubicBezTo>
                    <a:cubicBezTo>
                      <a:pt x="658" y="101"/>
                      <a:pt x="656" y="104"/>
                      <a:pt x="655" y="104"/>
                    </a:cubicBezTo>
                    <a:cubicBezTo>
                      <a:pt x="654" y="104"/>
                      <a:pt x="654" y="104"/>
                      <a:pt x="654" y="104"/>
                    </a:cubicBezTo>
                    <a:cubicBezTo>
                      <a:pt x="654" y="104"/>
                      <a:pt x="653" y="103"/>
                      <a:pt x="654" y="101"/>
                    </a:cubicBezTo>
                    <a:cubicBezTo>
                      <a:pt x="655" y="98"/>
                      <a:pt x="656" y="97"/>
                      <a:pt x="656" y="96"/>
                    </a:cubicBezTo>
                    <a:cubicBezTo>
                      <a:pt x="659" y="95"/>
                      <a:pt x="663" y="92"/>
                      <a:pt x="665" y="87"/>
                    </a:cubicBezTo>
                    <a:cubicBezTo>
                      <a:pt x="666" y="85"/>
                      <a:pt x="665" y="83"/>
                      <a:pt x="664" y="82"/>
                    </a:cubicBezTo>
                    <a:cubicBezTo>
                      <a:pt x="663" y="80"/>
                      <a:pt x="661" y="79"/>
                      <a:pt x="659" y="78"/>
                    </a:cubicBezTo>
                    <a:cubicBezTo>
                      <a:pt x="659" y="78"/>
                      <a:pt x="658" y="78"/>
                      <a:pt x="658" y="78"/>
                    </a:cubicBezTo>
                    <a:cubicBezTo>
                      <a:pt x="657" y="78"/>
                      <a:pt x="657" y="77"/>
                      <a:pt x="656" y="77"/>
                    </a:cubicBezTo>
                    <a:cubicBezTo>
                      <a:pt x="654" y="76"/>
                      <a:pt x="651" y="74"/>
                      <a:pt x="648" y="74"/>
                    </a:cubicBezTo>
                    <a:cubicBezTo>
                      <a:pt x="647" y="73"/>
                      <a:pt x="646" y="73"/>
                      <a:pt x="645" y="73"/>
                    </a:cubicBezTo>
                    <a:cubicBezTo>
                      <a:pt x="642" y="73"/>
                      <a:pt x="640" y="74"/>
                      <a:pt x="638" y="76"/>
                    </a:cubicBezTo>
                    <a:cubicBezTo>
                      <a:pt x="637" y="78"/>
                      <a:pt x="637" y="80"/>
                      <a:pt x="637" y="82"/>
                    </a:cubicBezTo>
                    <a:cubicBezTo>
                      <a:pt x="637" y="83"/>
                      <a:pt x="637" y="84"/>
                      <a:pt x="637" y="85"/>
                    </a:cubicBezTo>
                    <a:cubicBezTo>
                      <a:pt x="637" y="86"/>
                      <a:pt x="636" y="87"/>
                      <a:pt x="636" y="87"/>
                    </a:cubicBezTo>
                    <a:cubicBezTo>
                      <a:pt x="636" y="87"/>
                      <a:pt x="636" y="86"/>
                      <a:pt x="635" y="86"/>
                    </a:cubicBezTo>
                    <a:cubicBezTo>
                      <a:pt x="634" y="82"/>
                      <a:pt x="632" y="77"/>
                      <a:pt x="627" y="76"/>
                    </a:cubicBezTo>
                    <a:cubicBezTo>
                      <a:pt x="626" y="76"/>
                      <a:pt x="626" y="76"/>
                      <a:pt x="625" y="76"/>
                    </a:cubicBezTo>
                    <a:cubicBezTo>
                      <a:pt x="623" y="76"/>
                      <a:pt x="621" y="77"/>
                      <a:pt x="619" y="78"/>
                    </a:cubicBezTo>
                    <a:cubicBezTo>
                      <a:pt x="619" y="78"/>
                      <a:pt x="618" y="79"/>
                      <a:pt x="617" y="79"/>
                    </a:cubicBezTo>
                    <a:cubicBezTo>
                      <a:pt x="618" y="79"/>
                      <a:pt x="618" y="78"/>
                      <a:pt x="618" y="77"/>
                    </a:cubicBezTo>
                    <a:cubicBezTo>
                      <a:pt x="620" y="75"/>
                      <a:pt x="622" y="72"/>
                      <a:pt x="621" y="70"/>
                    </a:cubicBezTo>
                    <a:cubicBezTo>
                      <a:pt x="621" y="64"/>
                      <a:pt x="616" y="63"/>
                      <a:pt x="614" y="63"/>
                    </a:cubicBezTo>
                    <a:cubicBezTo>
                      <a:pt x="611" y="63"/>
                      <a:pt x="610" y="62"/>
                      <a:pt x="609" y="61"/>
                    </a:cubicBezTo>
                    <a:cubicBezTo>
                      <a:pt x="609" y="60"/>
                      <a:pt x="608" y="59"/>
                      <a:pt x="608" y="58"/>
                    </a:cubicBezTo>
                    <a:cubicBezTo>
                      <a:pt x="608" y="56"/>
                      <a:pt x="607" y="55"/>
                      <a:pt x="607" y="54"/>
                    </a:cubicBezTo>
                    <a:cubicBezTo>
                      <a:pt x="605" y="50"/>
                      <a:pt x="600" y="47"/>
                      <a:pt x="596" y="46"/>
                    </a:cubicBezTo>
                    <a:cubicBezTo>
                      <a:pt x="596" y="46"/>
                      <a:pt x="595" y="46"/>
                      <a:pt x="595" y="46"/>
                    </a:cubicBezTo>
                    <a:cubicBezTo>
                      <a:pt x="594" y="46"/>
                      <a:pt x="593" y="46"/>
                      <a:pt x="593" y="47"/>
                    </a:cubicBezTo>
                    <a:cubicBezTo>
                      <a:pt x="592" y="47"/>
                      <a:pt x="591" y="47"/>
                      <a:pt x="591" y="47"/>
                    </a:cubicBezTo>
                    <a:cubicBezTo>
                      <a:pt x="590" y="47"/>
                      <a:pt x="590" y="47"/>
                      <a:pt x="589" y="47"/>
                    </a:cubicBezTo>
                    <a:cubicBezTo>
                      <a:pt x="588" y="46"/>
                      <a:pt x="587" y="46"/>
                      <a:pt x="586" y="45"/>
                    </a:cubicBezTo>
                    <a:cubicBezTo>
                      <a:pt x="584" y="44"/>
                      <a:pt x="581" y="43"/>
                      <a:pt x="578" y="43"/>
                    </a:cubicBezTo>
                    <a:cubicBezTo>
                      <a:pt x="578" y="43"/>
                      <a:pt x="577" y="43"/>
                      <a:pt x="576" y="44"/>
                    </a:cubicBezTo>
                    <a:cubicBezTo>
                      <a:pt x="572" y="44"/>
                      <a:pt x="568" y="47"/>
                      <a:pt x="564" y="52"/>
                    </a:cubicBezTo>
                    <a:cubicBezTo>
                      <a:pt x="561" y="57"/>
                      <a:pt x="560" y="60"/>
                      <a:pt x="564" y="65"/>
                    </a:cubicBezTo>
                    <a:cubicBezTo>
                      <a:pt x="564" y="65"/>
                      <a:pt x="564" y="65"/>
                      <a:pt x="564" y="65"/>
                    </a:cubicBezTo>
                    <a:cubicBezTo>
                      <a:pt x="563" y="66"/>
                      <a:pt x="562" y="66"/>
                      <a:pt x="561" y="67"/>
                    </a:cubicBezTo>
                    <a:cubicBezTo>
                      <a:pt x="560" y="65"/>
                      <a:pt x="557" y="64"/>
                      <a:pt x="555" y="64"/>
                    </a:cubicBezTo>
                    <a:cubicBezTo>
                      <a:pt x="555" y="64"/>
                      <a:pt x="554" y="64"/>
                      <a:pt x="554" y="63"/>
                    </a:cubicBezTo>
                    <a:cubicBezTo>
                      <a:pt x="553" y="63"/>
                      <a:pt x="551" y="63"/>
                      <a:pt x="550" y="63"/>
                    </a:cubicBezTo>
                    <a:cubicBezTo>
                      <a:pt x="549" y="63"/>
                      <a:pt x="549" y="63"/>
                      <a:pt x="549" y="63"/>
                    </a:cubicBezTo>
                    <a:cubicBezTo>
                      <a:pt x="549" y="63"/>
                      <a:pt x="549" y="63"/>
                      <a:pt x="549" y="63"/>
                    </a:cubicBezTo>
                    <a:cubicBezTo>
                      <a:pt x="545" y="63"/>
                      <a:pt x="544" y="67"/>
                      <a:pt x="544" y="70"/>
                    </a:cubicBezTo>
                    <a:cubicBezTo>
                      <a:pt x="543" y="70"/>
                      <a:pt x="543" y="71"/>
                      <a:pt x="543" y="71"/>
                    </a:cubicBezTo>
                    <a:cubicBezTo>
                      <a:pt x="542" y="74"/>
                      <a:pt x="541" y="76"/>
                      <a:pt x="541" y="77"/>
                    </a:cubicBezTo>
                    <a:cubicBezTo>
                      <a:pt x="540" y="76"/>
                      <a:pt x="540" y="74"/>
                      <a:pt x="540" y="72"/>
                    </a:cubicBezTo>
                    <a:cubicBezTo>
                      <a:pt x="540" y="72"/>
                      <a:pt x="540" y="71"/>
                      <a:pt x="540" y="71"/>
                    </a:cubicBezTo>
                    <a:cubicBezTo>
                      <a:pt x="540" y="70"/>
                      <a:pt x="540" y="69"/>
                      <a:pt x="540" y="69"/>
                    </a:cubicBezTo>
                    <a:cubicBezTo>
                      <a:pt x="540" y="66"/>
                      <a:pt x="539" y="64"/>
                      <a:pt x="540" y="62"/>
                    </a:cubicBezTo>
                    <a:cubicBezTo>
                      <a:pt x="540" y="62"/>
                      <a:pt x="540" y="62"/>
                      <a:pt x="541" y="61"/>
                    </a:cubicBezTo>
                    <a:cubicBezTo>
                      <a:pt x="542" y="60"/>
                      <a:pt x="543" y="60"/>
                      <a:pt x="543" y="58"/>
                    </a:cubicBezTo>
                    <a:cubicBezTo>
                      <a:pt x="547" y="52"/>
                      <a:pt x="543" y="47"/>
                      <a:pt x="541" y="43"/>
                    </a:cubicBezTo>
                    <a:cubicBezTo>
                      <a:pt x="540" y="42"/>
                      <a:pt x="539" y="41"/>
                      <a:pt x="539" y="40"/>
                    </a:cubicBezTo>
                    <a:cubicBezTo>
                      <a:pt x="538" y="38"/>
                      <a:pt x="537" y="37"/>
                      <a:pt x="536" y="36"/>
                    </a:cubicBezTo>
                    <a:cubicBezTo>
                      <a:pt x="535" y="34"/>
                      <a:pt x="534" y="33"/>
                      <a:pt x="533" y="32"/>
                    </a:cubicBezTo>
                    <a:cubicBezTo>
                      <a:pt x="533" y="31"/>
                      <a:pt x="533" y="30"/>
                      <a:pt x="533" y="29"/>
                    </a:cubicBezTo>
                    <a:cubicBezTo>
                      <a:pt x="532" y="28"/>
                      <a:pt x="532" y="27"/>
                      <a:pt x="532" y="26"/>
                    </a:cubicBezTo>
                    <a:cubicBezTo>
                      <a:pt x="531" y="21"/>
                      <a:pt x="527" y="16"/>
                      <a:pt x="523" y="14"/>
                    </a:cubicBezTo>
                    <a:cubicBezTo>
                      <a:pt x="522" y="13"/>
                      <a:pt x="521" y="13"/>
                      <a:pt x="519" y="13"/>
                    </a:cubicBezTo>
                    <a:cubicBezTo>
                      <a:pt x="517" y="13"/>
                      <a:pt x="515" y="14"/>
                      <a:pt x="513" y="15"/>
                    </a:cubicBezTo>
                    <a:cubicBezTo>
                      <a:pt x="512" y="16"/>
                      <a:pt x="511" y="16"/>
                      <a:pt x="510" y="17"/>
                    </a:cubicBezTo>
                    <a:cubicBezTo>
                      <a:pt x="509" y="17"/>
                      <a:pt x="509" y="17"/>
                      <a:pt x="508" y="17"/>
                    </a:cubicBezTo>
                    <a:cubicBezTo>
                      <a:pt x="506" y="18"/>
                      <a:pt x="504" y="18"/>
                      <a:pt x="501" y="20"/>
                    </a:cubicBezTo>
                    <a:cubicBezTo>
                      <a:pt x="496" y="23"/>
                      <a:pt x="491" y="28"/>
                      <a:pt x="487" y="33"/>
                    </a:cubicBezTo>
                    <a:cubicBezTo>
                      <a:pt x="479" y="43"/>
                      <a:pt x="473" y="57"/>
                      <a:pt x="479" y="67"/>
                    </a:cubicBezTo>
                    <a:cubicBezTo>
                      <a:pt x="480" y="68"/>
                      <a:pt x="482" y="70"/>
                      <a:pt x="484" y="71"/>
                    </a:cubicBezTo>
                    <a:cubicBezTo>
                      <a:pt x="485" y="72"/>
                      <a:pt x="488" y="74"/>
                      <a:pt x="489" y="75"/>
                    </a:cubicBezTo>
                    <a:cubicBezTo>
                      <a:pt x="488" y="76"/>
                      <a:pt x="488" y="76"/>
                      <a:pt x="487" y="76"/>
                    </a:cubicBezTo>
                    <a:cubicBezTo>
                      <a:pt x="487" y="76"/>
                      <a:pt x="486" y="77"/>
                      <a:pt x="486" y="77"/>
                    </a:cubicBezTo>
                    <a:cubicBezTo>
                      <a:pt x="484" y="79"/>
                      <a:pt x="481" y="81"/>
                      <a:pt x="479" y="85"/>
                    </a:cubicBezTo>
                    <a:cubicBezTo>
                      <a:pt x="476" y="94"/>
                      <a:pt x="485" y="100"/>
                      <a:pt x="489" y="102"/>
                    </a:cubicBezTo>
                    <a:cubicBezTo>
                      <a:pt x="493" y="105"/>
                      <a:pt x="495" y="106"/>
                      <a:pt x="494" y="110"/>
                    </a:cubicBezTo>
                    <a:cubicBezTo>
                      <a:pt x="494" y="111"/>
                      <a:pt x="494" y="111"/>
                      <a:pt x="494" y="112"/>
                    </a:cubicBezTo>
                    <a:cubicBezTo>
                      <a:pt x="494" y="108"/>
                      <a:pt x="490" y="106"/>
                      <a:pt x="487" y="104"/>
                    </a:cubicBezTo>
                    <a:cubicBezTo>
                      <a:pt x="486" y="103"/>
                      <a:pt x="484" y="102"/>
                      <a:pt x="483" y="101"/>
                    </a:cubicBezTo>
                    <a:cubicBezTo>
                      <a:pt x="482" y="100"/>
                      <a:pt x="481" y="97"/>
                      <a:pt x="480" y="95"/>
                    </a:cubicBezTo>
                    <a:cubicBezTo>
                      <a:pt x="480" y="94"/>
                      <a:pt x="479" y="93"/>
                      <a:pt x="478" y="91"/>
                    </a:cubicBezTo>
                    <a:cubicBezTo>
                      <a:pt x="478" y="90"/>
                      <a:pt x="478" y="90"/>
                      <a:pt x="478" y="90"/>
                    </a:cubicBezTo>
                    <a:cubicBezTo>
                      <a:pt x="476" y="87"/>
                      <a:pt x="475" y="86"/>
                      <a:pt x="475" y="83"/>
                    </a:cubicBezTo>
                    <a:cubicBezTo>
                      <a:pt x="475" y="81"/>
                      <a:pt x="475" y="80"/>
                      <a:pt x="476" y="78"/>
                    </a:cubicBezTo>
                    <a:cubicBezTo>
                      <a:pt x="476" y="73"/>
                      <a:pt x="477" y="68"/>
                      <a:pt x="473" y="62"/>
                    </a:cubicBezTo>
                    <a:cubicBezTo>
                      <a:pt x="473" y="62"/>
                      <a:pt x="472" y="61"/>
                      <a:pt x="472" y="61"/>
                    </a:cubicBezTo>
                    <a:cubicBezTo>
                      <a:pt x="471" y="60"/>
                      <a:pt x="471" y="59"/>
                      <a:pt x="471" y="58"/>
                    </a:cubicBezTo>
                    <a:cubicBezTo>
                      <a:pt x="471" y="55"/>
                      <a:pt x="472" y="51"/>
                      <a:pt x="473" y="49"/>
                    </a:cubicBezTo>
                    <a:cubicBezTo>
                      <a:pt x="474" y="46"/>
                      <a:pt x="475" y="43"/>
                      <a:pt x="477" y="41"/>
                    </a:cubicBezTo>
                    <a:cubicBezTo>
                      <a:pt x="477" y="40"/>
                      <a:pt x="478" y="39"/>
                      <a:pt x="478" y="38"/>
                    </a:cubicBezTo>
                    <a:cubicBezTo>
                      <a:pt x="479" y="36"/>
                      <a:pt x="481" y="33"/>
                      <a:pt x="483" y="31"/>
                    </a:cubicBezTo>
                    <a:cubicBezTo>
                      <a:pt x="483" y="30"/>
                      <a:pt x="484" y="30"/>
                      <a:pt x="485" y="29"/>
                    </a:cubicBezTo>
                    <a:cubicBezTo>
                      <a:pt x="487" y="25"/>
                      <a:pt x="489" y="22"/>
                      <a:pt x="489" y="17"/>
                    </a:cubicBezTo>
                    <a:cubicBezTo>
                      <a:pt x="488" y="14"/>
                      <a:pt x="488" y="14"/>
                      <a:pt x="488" y="14"/>
                    </a:cubicBezTo>
                    <a:cubicBezTo>
                      <a:pt x="486" y="14"/>
                      <a:pt x="486" y="14"/>
                      <a:pt x="486" y="14"/>
                    </a:cubicBezTo>
                    <a:cubicBezTo>
                      <a:pt x="481" y="14"/>
                      <a:pt x="477" y="14"/>
                      <a:pt x="473" y="13"/>
                    </a:cubicBezTo>
                    <a:cubicBezTo>
                      <a:pt x="470" y="13"/>
                      <a:pt x="470" y="13"/>
                      <a:pt x="470" y="13"/>
                    </a:cubicBezTo>
                    <a:cubicBezTo>
                      <a:pt x="469" y="13"/>
                      <a:pt x="468" y="13"/>
                      <a:pt x="467" y="13"/>
                    </a:cubicBezTo>
                    <a:cubicBezTo>
                      <a:pt x="464" y="13"/>
                      <a:pt x="462" y="13"/>
                      <a:pt x="460" y="15"/>
                    </a:cubicBezTo>
                    <a:cubicBezTo>
                      <a:pt x="459" y="16"/>
                      <a:pt x="459" y="16"/>
                      <a:pt x="458" y="17"/>
                    </a:cubicBezTo>
                    <a:cubicBezTo>
                      <a:pt x="455" y="19"/>
                      <a:pt x="451" y="22"/>
                      <a:pt x="449" y="25"/>
                    </a:cubicBezTo>
                    <a:cubicBezTo>
                      <a:pt x="448" y="27"/>
                      <a:pt x="448" y="27"/>
                      <a:pt x="448" y="27"/>
                    </a:cubicBezTo>
                    <a:cubicBezTo>
                      <a:pt x="443" y="36"/>
                      <a:pt x="437" y="44"/>
                      <a:pt x="434" y="54"/>
                    </a:cubicBezTo>
                    <a:cubicBezTo>
                      <a:pt x="430" y="68"/>
                      <a:pt x="426" y="89"/>
                      <a:pt x="428" y="108"/>
                    </a:cubicBezTo>
                    <a:cubicBezTo>
                      <a:pt x="430" y="115"/>
                      <a:pt x="434" y="119"/>
                      <a:pt x="441" y="121"/>
                    </a:cubicBezTo>
                    <a:cubicBezTo>
                      <a:pt x="444" y="122"/>
                      <a:pt x="446" y="122"/>
                      <a:pt x="449" y="122"/>
                    </a:cubicBezTo>
                    <a:cubicBezTo>
                      <a:pt x="450" y="122"/>
                      <a:pt x="450" y="122"/>
                      <a:pt x="450" y="122"/>
                    </a:cubicBezTo>
                    <a:cubicBezTo>
                      <a:pt x="454" y="122"/>
                      <a:pt x="461" y="126"/>
                      <a:pt x="461" y="129"/>
                    </a:cubicBezTo>
                    <a:cubicBezTo>
                      <a:pt x="461" y="129"/>
                      <a:pt x="461" y="129"/>
                      <a:pt x="460" y="129"/>
                    </a:cubicBezTo>
                    <a:cubicBezTo>
                      <a:pt x="458" y="129"/>
                      <a:pt x="453" y="127"/>
                      <a:pt x="452" y="126"/>
                    </a:cubicBezTo>
                    <a:cubicBezTo>
                      <a:pt x="452" y="126"/>
                      <a:pt x="450" y="126"/>
                      <a:pt x="449" y="125"/>
                    </a:cubicBezTo>
                    <a:cubicBezTo>
                      <a:pt x="447" y="124"/>
                      <a:pt x="443" y="123"/>
                      <a:pt x="440" y="123"/>
                    </a:cubicBezTo>
                    <a:cubicBezTo>
                      <a:pt x="438" y="123"/>
                      <a:pt x="437" y="124"/>
                      <a:pt x="436" y="125"/>
                    </a:cubicBezTo>
                    <a:cubicBezTo>
                      <a:pt x="431" y="129"/>
                      <a:pt x="434" y="134"/>
                      <a:pt x="436" y="137"/>
                    </a:cubicBezTo>
                    <a:cubicBezTo>
                      <a:pt x="437" y="138"/>
                      <a:pt x="437" y="139"/>
                      <a:pt x="437" y="139"/>
                    </a:cubicBezTo>
                    <a:cubicBezTo>
                      <a:pt x="439" y="145"/>
                      <a:pt x="442" y="147"/>
                      <a:pt x="446" y="151"/>
                    </a:cubicBezTo>
                    <a:cubicBezTo>
                      <a:pt x="452" y="156"/>
                      <a:pt x="460" y="157"/>
                      <a:pt x="463" y="157"/>
                    </a:cubicBezTo>
                    <a:cubicBezTo>
                      <a:pt x="463" y="157"/>
                      <a:pt x="464" y="157"/>
                      <a:pt x="464" y="157"/>
                    </a:cubicBezTo>
                    <a:cubicBezTo>
                      <a:pt x="466" y="157"/>
                      <a:pt x="468" y="157"/>
                      <a:pt x="469" y="156"/>
                    </a:cubicBezTo>
                    <a:cubicBezTo>
                      <a:pt x="470" y="156"/>
                      <a:pt x="471" y="156"/>
                      <a:pt x="472" y="156"/>
                    </a:cubicBezTo>
                    <a:cubicBezTo>
                      <a:pt x="472" y="156"/>
                      <a:pt x="473" y="156"/>
                      <a:pt x="474" y="158"/>
                    </a:cubicBezTo>
                    <a:cubicBezTo>
                      <a:pt x="475" y="159"/>
                      <a:pt x="475" y="159"/>
                      <a:pt x="475" y="159"/>
                    </a:cubicBezTo>
                    <a:cubicBezTo>
                      <a:pt x="477" y="162"/>
                      <a:pt x="480" y="166"/>
                      <a:pt x="484" y="167"/>
                    </a:cubicBezTo>
                    <a:cubicBezTo>
                      <a:pt x="485" y="167"/>
                      <a:pt x="485" y="167"/>
                      <a:pt x="486" y="167"/>
                    </a:cubicBezTo>
                    <a:cubicBezTo>
                      <a:pt x="488" y="167"/>
                      <a:pt x="489" y="166"/>
                      <a:pt x="491" y="166"/>
                    </a:cubicBezTo>
                    <a:cubicBezTo>
                      <a:pt x="492" y="165"/>
                      <a:pt x="493" y="165"/>
                      <a:pt x="494" y="165"/>
                    </a:cubicBezTo>
                    <a:cubicBezTo>
                      <a:pt x="494" y="165"/>
                      <a:pt x="495" y="165"/>
                      <a:pt x="495" y="165"/>
                    </a:cubicBezTo>
                    <a:cubicBezTo>
                      <a:pt x="498" y="166"/>
                      <a:pt x="498" y="166"/>
                      <a:pt x="498" y="166"/>
                    </a:cubicBezTo>
                    <a:cubicBezTo>
                      <a:pt x="500" y="166"/>
                      <a:pt x="502" y="167"/>
                      <a:pt x="505" y="167"/>
                    </a:cubicBezTo>
                    <a:cubicBezTo>
                      <a:pt x="503" y="167"/>
                      <a:pt x="501" y="168"/>
                      <a:pt x="500" y="168"/>
                    </a:cubicBezTo>
                    <a:cubicBezTo>
                      <a:pt x="499" y="169"/>
                      <a:pt x="499" y="169"/>
                      <a:pt x="498" y="169"/>
                    </a:cubicBezTo>
                    <a:cubicBezTo>
                      <a:pt x="497" y="169"/>
                      <a:pt x="496" y="169"/>
                      <a:pt x="495" y="169"/>
                    </a:cubicBezTo>
                    <a:cubicBezTo>
                      <a:pt x="495" y="169"/>
                      <a:pt x="495" y="169"/>
                      <a:pt x="495" y="169"/>
                    </a:cubicBezTo>
                    <a:cubicBezTo>
                      <a:pt x="495" y="169"/>
                      <a:pt x="494" y="169"/>
                      <a:pt x="494" y="169"/>
                    </a:cubicBezTo>
                    <a:cubicBezTo>
                      <a:pt x="494" y="169"/>
                      <a:pt x="493" y="169"/>
                      <a:pt x="492" y="169"/>
                    </a:cubicBezTo>
                    <a:cubicBezTo>
                      <a:pt x="492" y="169"/>
                      <a:pt x="491" y="169"/>
                      <a:pt x="491" y="169"/>
                    </a:cubicBezTo>
                    <a:cubicBezTo>
                      <a:pt x="487" y="171"/>
                      <a:pt x="487" y="176"/>
                      <a:pt x="488" y="181"/>
                    </a:cubicBezTo>
                    <a:cubicBezTo>
                      <a:pt x="488" y="181"/>
                      <a:pt x="488" y="182"/>
                      <a:pt x="488" y="182"/>
                    </a:cubicBezTo>
                    <a:cubicBezTo>
                      <a:pt x="488" y="186"/>
                      <a:pt x="488" y="190"/>
                      <a:pt x="489" y="193"/>
                    </a:cubicBezTo>
                    <a:cubicBezTo>
                      <a:pt x="490" y="198"/>
                      <a:pt x="494" y="199"/>
                      <a:pt x="497" y="199"/>
                    </a:cubicBezTo>
                    <a:cubicBezTo>
                      <a:pt x="497" y="200"/>
                      <a:pt x="497" y="200"/>
                      <a:pt x="497" y="201"/>
                    </a:cubicBezTo>
                    <a:cubicBezTo>
                      <a:pt x="497" y="201"/>
                      <a:pt x="497" y="202"/>
                      <a:pt x="497" y="203"/>
                    </a:cubicBezTo>
                    <a:cubicBezTo>
                      <a:pt x="497" y="203"/>
                      <a:pt x="497" y="204"/>
                      <a:pt x="497" y="204"/>
                    </a:cubicBezTo>
                    <a:cubicBezTo>
                      <a:pt x="497" y="206"/>
                      <a:pt x="497" y="209"/>
                      <a:pt x="496" y="210"/>
                    </a:cubicBezTo>
                    <a:cubicBezTo>
                      <a:pt x="495" y="210"/>
                      <a:pt x="494" y="211"/>
                      <a:pt x="494" y="211"/>
                    </a:cubicBezTo>
                    <a:cubicBezTo>
                      <a:pt x="492" y="212"/>
                      <a:pt x="489" y="213"/>
                      <a:pt x="488" y="215"/>
                    </a:cubicBezTo>
                    <a:cubicBezTo>
                      <a:pt x="487" y="217"/>
                      <a:pt x="487" y="220"/>
                      <a:pt x="487" y="223"/>
                    </a:cubicBezTo>
                    <a:cubicBezTo>
                      <a:pt x="487" y="224"/>
                      <a:pt x="487" y="225"/>
                      <a:pt x="486" y="226"/>
                    </a:cubicBezTo>
                    <a:cubicBezTo>
                      <a:pt x="486" y="229"/>
                      <a:pt x="486" y="231"/>
                      <a:pt x="486" y="234"/>
                    </a:cubicBezTo>
                    <a:cubicBezTo>
                      <a:pt x="486" y="237"/>
                      <a:pt x="486" y="240"/>
                      <a:pt x="485" y="243"/>
                    </a:cubicBezTo>
                    <a:cubicBezTo>
                      <a:pt x="485" y="243"/>
                      <a:pt x="485" y="243"/>
                      <a:pt x="484" y="243"/>
                    </a:cubicBezTo>
                    <a:cubicBezTo>
                      <a:pt x="484" y="244"/>
                      <a:pt x="484" y="244"/>
                      <a:pt x="483" y="244"/>
                    </a:cubicBezTo>
                    <a:cubicBezTo>
                      <a:pt x="481" y="246"/>
                      <a:pt x="479" y="250"/>
                      <a:pt x="478" y="254"/>
                    </a:cubicBezTo>
                    <a:cubicBezTo>
                      <a:pt x="478" y="255"/>
                      <a:pt x="478" y="257"/>
                      <a:pt x="478" y="258"/>
                    </a:cubicBezTo>
                    <a:cubicBezTo>
                      <a:pt x="478" y="260"/>
                      <a:pt x="478" y="262"/>
                      <a:pt x="478" y="263"/>
                    </a:cubicBezTo>
                    <a:cubicBezTo>
                      <a:pt x="477" y="263"/>
                      <a:pt x="477" y="264"/>
                      <a:pt x="476" y="264"/>
                    </a:cubicBezTo>
                    <a:cubicBezTo>
                      <a:pt x="475" y="264"/>
                      <a:pt x="474" y="265"/>
                      <a:pt x="473" y="266"/>
                    </a:cubicBezTo>
                    <a:cubicBezTo>
                      <a:pt x="472" y="267"/>
                      <a:pt x="471" y="268"/>
                      <a:pt x="471" y="269"/>
                    </a:cubicBezTo>
                    <a:cubicBezTo>
                      <a:pt x="470" y="268"/>
                      <a:pt x="469" y="266"/>
                      <a:pt x="468" y="264"/>
                    </a:cubicBezTo>
                    <a:cubicBezTo>
                      <a:pt x="467" y="262"/>
                      <a:pt x="465" y="260"/>
                      <a:pt x="463" y="258"/>
                    </a:cubicBezTo>
                    <a:cubicBezTo>
                      <a:pt x="463" y="258"/>
                      <a:pt x="463" y="258"/>
                      <a:pt x="463" y="258"/>
                    </a:cubicBezTo>
                    <a:cubicBezTo>
                      <a:pt x="461" y="257"/>
                      <a:pt x="460" y="255"/>
                      <a:pt x="459" y="253"/>
                    </a:cubicBezTo>
                    <a:cubicBezTo>
                      <a:pt x="458" y="251"/>
                      <a:pt x="457" y="251"/>
                      <a:pt x="457" y="250"/>
                    </a:cubicBezTo>
                    <a:cubicBezTo>
                      <a:pt x="457" y="248"/>
                      <a:pt x="457" y="248"/>
                      <a:pt x="457" y="248"/>
                    </a:cubicBezTo>
                    <a:cubicBezTo>
                      <a:pt x="458" y="246"/>
                      <a:pt x="458" y="243"/>
                      <a:pt x="457" y="241"/>
                    </a:cubicBezTo>
                    <a:cubicBezTo>
                      <a:pt x="457" y="240"/>
                      <a:pt x="457" y="240"/>
                      <a:pt x="457" y="240"/>
                    </a:cubicBezTo>
                    <a:cubicBezTo>
                      <a:pt x="457" y="239"/>
                      <a:pt x="456" y="237"/>
                      <a:pt x="456" y="237"/>
                    </a:cubicBezTo>
                    <a:cubicBezTo>
                      <a:pt x="457" y="236"/>
                      <a:pt x="458" y="235"/>
                      <a:pt x="458" y="234"/>
                    </a:cubicBezTo>
                    <a:cubicBezTo>
                      <a:pt x="459" y="233"/>
                      <a:pt x="459" y="233"/>
                      <a:pt x="459" y="233"/>
                    </a:cubicBezTo>
                    <a:cubicBezTo>
                      <a:pt x="461" y="231"/>
                      <a:pt x="462" y="228"/>
                      <a:pt x="462" y="226"/>
                    </a:cubicBezTo>
                    <a:cubicBezTo>
                      <a:pt x="462" y="225"/>
                      <a:pt x="462" y="224"/>
                      <a:pt x="462" y="223"/>
                    </a:cubicBezTo>
                    <a:cubicBezTo>
                      <a:pt x="462" y="220"/>
                      <a:pt x="463" y="216"/>
                      <a:pt x="461" y="212"/>
                    </a:cubicBezTo>
                    <a:cubicBezTo>
                      <a:pt x="460" y="211"/>
                      <a:pt x="459" y="210"/>
                      <a:pt x="459" y="209"/>
                    </a:cubicBezTo>
                    <a:cubicBezTo>
                      <a:pt x="458" y="208"/>
                      <a:pt x="458" y="208"/>
                      <a:pt x="457" y="207"/>
                    </a:cubicBezTo>
                    <a:cubicBezTo>
                      <a:pt x="456" y="205"/>
                      <a:pt x="454" y="204"/>
                      <a:pt x="452" y="202"/>
                    </a:cubicBezTo>
                    <a:cubicBezTo>
                      <a:pt x="452" y="201"/>
                      <a:pt x="451" y="201"/>
                      <a:pt x="450" y="200"/>
                    </a:cubicBezTo>
                    <a:cubicBezTo>
                      <a:pt x="449" y="200"/>
                      <a:pt x="448" y="199"/>
                      <a:pt x="448" y="199"/>
                    </a:cubicBezTo>
                    <a:cubicBezTo>
                      <a:pt x="448" y="198"/>
                      <a:pt x="448" y="198"/>
                      <a:pt x="447" y="197"/>
                    </a:cubicBezTo>
                    <a:cubicBezTo>
                      <a:pt x="446" y="196"/>
                      <a:pt x="444" y="192"/>
                      <a:pt x="441" y="192"/>
                    </a:cubicBezTo>
                    <a:cubicBezTo>
                      <a:pt x="440" y="192"/>
                      <a:pt x="440" y="192"/>
                      <a:pt x="440" y="192"/>
                    </a:cubicBezTo>
                    <a:cubicBezTo>
                      <a:pt x="435" y="193"/>
                      <a:pt x="435" y="197"/>
                      <a:pt x="435" y="199"/>
                    </a:cubicBezTo>
                    <a:cubicBezTo>
                      <a:pt x="435" y="199"/>
                      <a:pt x="434" y="200"/>
                      <a:pt x="434" y="201"/>
                    </a:cubicBezTo>
                    <a:cubicBezTo>
                      <a:pt x="433" y="202"/>
                      <a:pt x="433" y="203"/>
                      <a:pt x="432" y="205"/>
                    </a:cubicBezTo>
                    <a:cubicBezTo>
                      <a:pt x="432" y="206"/>
                      <a:pt x="432" y="206"/>
                      <a:pt x="432" y="206"/>
                    </a:cubicBezTo>
                    <a:cubicBezTo>
                      <a:pt x="432" y="208"/>
                      <a:pt x="432" y="210"/>
                      <a:pt x="432" y="212"/>
                    </a:cubicBezTo>
                    <a:cubicBezTo>
                      <a:pt x="432" y="215"/>
                      <a:pt x="431" y="217"/>
                      <a:pt x="429" y="220"/>
                    </a:cubicBezTo>
                    <a:cubicBezTo>
                      <a:pt x="429" y="221"/>
                      <a:pt x="429" y="222"/>
                      <a:pt x="428" y="223"/>
                    </a:cubicBezTo>
                    <a:cubicBezTo>
                      <a:pt x="428" y="224"/>
                      <a:pt x="428" y="226"/>
                      <a:pt x="428" y="227"/>
                    </a:cubicBezTo>
                    <a:cubicBezTo>
                      <a:pt x="428" y="230"/>
                      <a:pt x="427" y="230"/>
                      <a:pt x="427" y="231"/>
                    </a:cubicBezTo>
                    <a:cubicBezTo>
                      <a:pt x="427" y="231"/>
                      <a:pt x="426" y="230"/>
                      <a:pt x="425" y="222"/>
                    </a:cubicBezTo>
                    <a:cubicBezTo>
                      <a:pt x="425" y="221"/>
                      <a:pt x="425" y="219"/>
                      <a:pt x="426" y="217"/>
                    </a:cubicBezTo>
                    <a:cubicBezTo>
                      <a:pt x="426" y="213"/>
                      <a:pt x="426" y="208"/>
                      <a:pt x="424" y="203"/>
                    </a:cubicBezTo>
                    <a:cubicBezTo>
                      <a:pt x="423" y="202"/>
                      <a:pt x="422" y="201"/>
                      <a:pt x="422" y="200"/>
                    </a:cubicBezTo>
                    <a:cubicBezTo>
                      <a:pt x="421" y="199"/>
                      <a:pt x="420" y="198"/>
                      <a:pt x="419" y="197"/>
                    </a:cubicBezTo>
                    <a:cubicBezTo>
                      <a:pt x="419" y="196"/>
                      <a:pt x="420" y="196"/>
                      <a:pt x="421" y="194"/>
                    </a:cubicBezTo>
                    <a:cubicBezTo>
                      <a:pt x="423" y="193"/>
                      <a:pt x="425" y="191"/>
                      <a:pt x="425" y="188"/>
                    </a:cubicBezTo>
                    <a:cubicBezTo>
                      <a:pt x="425" y="184"/>
                      <a:pt x="421" y="183"/>
                      <a:pt x="418" y="182"/>
                    </a:cubicBezTo>
                    <a:cubicBezTo>
                      <a:pt x="418" y="182"/>
                      <a:pt x="417" y="182"/>
                      <a:pt x="417" y="182"/>
                    </a:cubicBezTo>
                    <a:cubicBezTo>
                      <a:pt x="416" y="181"/>
                      <a:pt x="415" y="181"/>
                      <a:pt x="415" y="181"/>
                    </a:cubicBezTo>
                    <a:cubicBezTo>
                      <a:pt x="414" y="180"/>
                      <a:pt x="412" y="179"/>
                      <a:pt x="411" y="179"/>
                    </a:cubicBezTo>
                    <a:cubicBezTo>
                      <a:pt x="409" y="179"/>
                      <a:pt x="407" y="181"/>
                      <a:pt x="405" y="182"/>
                    </a:cubicBezTo>
                    <a:cubicBezTo>
                      <a:pt x="405" y="183"/>
                      <a:pt x="404" y="183"/>
                      <a:pt x="404" y="183"/>
                    </a:cubicBezTo>
                    <a:cubicBezTo>
                      <a:pt x="404" y="183"/>
                      <a:pt x="403" y="182"/>
                      <a:pt x="403" y="181"/>
                    </a:cubicBezTo>
                    <a:cubicBezTo>
                      <a:pt x="402" y="180"/>
                      <a:pt x="402" y="180"/>
                      <a:pt x="402" y="180"/>
                    </a:cubicBezTo>
                    <a:cubicBezTo>
                      <a:pt x="401" y="179"/>
                      <a:pt x="399" y="178"/>
                      <a:pt x="398" y="177"/>
                    </a:cubicBezTo>
                    <a:cubicBezTo>
                      <a:pt x="398" y="177"/>
                      <a:pt x="397" y="176"/>
                      <a:pt x="397" y="176"/>
                    </a:cubicBezTo>
                    <a:cubicBezTo>
                      <a:pt x="397" y="176"/>
                      <a:pt x="397" y="176"/>
                      <a:pt x="397" y="176"/>
                    </a:cubicBezTo>
                    <a:cubicBezTo>
                      <a:pt x="397" y="176"/>
                      <a:pt x="397" y="176"/>
                      <a:pt x="400" y="175"/>
                    </a:cubicBezTo>
                    <a:cubicBezTo>
                      <a:pt x="401" y="174"/>
                      <a:pt x="403" y="173"/>
                      <a:pt x="405" y="172"/>
                    </a:cubicBezTo>
                    <a:cubicBezTo>
                      <a:pt x="406" y="170"/>
                      <a:pt x="406" y="168"/>
                      <a:pt x="406" y="167"/>
                    </a:cubicBezTo>
                    <a:cubicBezTo>
                      <a:pt x="406" y="166"/>
                      <a:pt x="406" y="165"/>
                      <a:pt x="406" y="165"/>
                    </a:cubicBezTo>
                    <a:cubicBezTo>
                      <a:pt x="406" y="165"/>
                      <a:pt x="407" y="165"/>
                      <a:pt x="408" y="165"/>
                    </a:cubicBezTo>
                    <a:cubicBezTo>
                      <a:pt x="409" y="165"/>
                      <a:pt x="411" y="165"/>
                      <a:pt x="412" y="161"/>
                    </a:cubicBezTo>
                    <a:cubicBezTo>
                      <a:pt x="414" y="157"/>
                      <a:pt x="410" y="154"/>
                      <a:pt x="409" y="153"/>
                    </a:cubicBezTo>
                    <a:cubicBezTo>
                      <a:pt x="407" y="152"/>
                      <a:pt x="407" y="152"/>
                      <a:pt x="406" y="151"/>
                    </a:cubicBezTo>
                    <a:cubicBezTo>
                      <a:pt x="406" y="150"/>
                      <a:pt x="405" y="149"/>
                      <a:pt x="405" y="148"/>
                    </a:cubicBezTo>
                    <a:cubicBezTo>
                      <a:pt x="404" y="147"/>
                      <a:pt x="404" y="146"/>
                      <a:pt x="403" y="145"/>
                    </a:cubicBezTo>
                    <a:cubicBezTo>
                      <a:pt x="403" y="144"/>
                      <a:pt x="403" y="143"/>
                      <a:pt x="403" y="143"/>
                    </a:cubicBezTo>
                    <a:cubicBezTo>
                      <a:pt x="402" y="141"/>
                      <a:pt x="402" y="140"/>
                      <a:pt x="401" y="138"/>
                    </a:cubicBezTo>
                    <a:cubicBezTo>
                      <a:pt x="400" y="137"/>
                      <a:pt x="399" y="137"/>
                      <a:pt x="399" y="136"/>
                    </a:cubicBezTo>
                    <a:cubicBezTo>
                      <a:pt x="398" y="135"/>
                      <a:pt x="397" y="135"/>
                      <a:pt x="397" y="134"/>
                    </a:cubicBezTo>
                    <a:cubicBezTo>
                      <a:pt x="396" y="132"/>
                      <a:pt x="396" y="130"/>
                      <a:pt x="397" y="127"/>
                    </a:cubicBezTo>
                    <a:cubicBezTo>
                      <a:pt x="397" y="125"/>
                      <a:pt x="397" y="124"/>
                      <a:pt x="397" y="123"/>
                    </a:cubicBezTo>
                    <a:cubicBezTo>
                      <a:pt x="397" y="119"/>
                      <a:pt x="396" y="115"/>
                      <a:pt x="394" y="112"/>
                    </a:cubicBezTo>
                    <a:cubicBezTo>
                      <a:pt x="394" y="110"/>
                      <a:pt x="392" y="108"/>
                      <a:pt x="391" y="107"/>
                    </a:cubicBezTo>
                    <a:cubicBezTo>
                      <a:pt x="391" y="106"/>
                      <a:pt x="390" y="105"/>
                      <a:pt x="389" y="104"/>
                    </a:cubicBezTo>
                    <a:cubicBezTo>
                      <a:pt x="389" y="104"/>
                      <a:pt x="389" y="103"/>
                      <a:pt x="388" y="102"/>
                    </a:cubicBezTo>
                    <a:cubicBezTo>
                      <a:pt x="388" y="100"/>
                      <a:pt x="387" y="97"/>
                      <a:pt x="385" y="96"/>
                    </a:cubicBezTo>
                    <a:cubicBezTo>
                      <a:pt x="383" y="94"/>
                      <a:pt x="381" y="94"/>
                      <a:pt x="379" y="93"/>
                    </a:cubicBezTo>
                    <a:cubicBezTo>
                      <a:pt x="379" y="93"/>
                      <a:pt x="379" y="93"/>
                      <a:pt x="378" y="93"/>
                    </a:cubicBezTo>
                    <a:cubicBezTo>
                      <a:pt x="380" y="92"/>
                      <a:pt x="381" y="91"/>
                      <a:pt x="382" y="90"/>
                    </a:cubicBezTo>
                    <a:cubicBezTo>
                      <a:pt x="383" y="89"/>
                      <a:pt x="384" y="88"/>
                      <a:pt x="385" y="87"/>
                    </a:cubicBezTo>
                    <a:cubicBezTo>
                      <a:pt x="386" y="86"/>
                      <a:pt x="387" y="86"/>
                      <a:pt x="388" y="85"/>
                    </a:cubicBezTo>
                    <a:cubicBezTo>
                      <a:pt x="393" y="80"/>
                      <a:pt x="392" y="71"/>
                      <a:pt x="391" y="65"/>
                    </a:cubicBezTo>
                    <a:cubicBezTo>
                      <a:pt x="391" y="64"/>
                      <a:pt x="391" y="64"/>
                      <a:pt x="391" y="64"/>
                    </a:cubicBezTo>
                    <a:cubicBezTo>
                      <a:pt x="391" y="63"/>
                      <a:pt x="391" y="62"/>
                      <a:pt x="391" y="62"/>
                    </a:cubicBezTo>
                    <a:cubicBezTo>
                      <a:pt x="391" y="62"/>
                      <a:pt x="392" y="62"/>
                      <a:pt x="393" y="63"/>
                    </a:cubicBezTo>
                    <a:cubicBezTo>
                      <a:pt x="396" y="63"/>
                      <a:pt x="398" y="64"/>
                      <a:pt x="400" y="64"/>
                    </a:cubicBezTo>
                    <a:cubicBezTo>
                      <a:pt x="405" y="64"/>
                      <a:pt x="409" y="62"/>
                      <a:pt x="412" y="58"/>
                    </a:cubicBezTo>
                    <a:cubicBezTo>
                      <a:pt x="414" y="55"/>
                      <a:pt x="416" y="51"/>
                      <a:pt x="417" y="48"/>
                    </a:cubicBezTo>
                    <a:cubicBezTo>
                      <a:pt x="418" y="45"/>
                      <a:pt x="418" y="43"/>
                      <a:pt x="420" y="41"/>
                    </a:cubicBezTo>
                    <a:cubicBezTo>
                      <a:pt x="421" y="39"/>
                      <a:pt x="422" y="37"/>
                      <a:pt x="424" y="35"/>
                    </a:cubicBezTo>
                    <a:cubicBezTo>
                      <a:pt x="426" y="32"/>
                      <a:pt x="429" y="28"/>
                      <a:pt x="430" y="24"/>
                    </a:cubicBezTo>
                    <a:cubicBezTo>
                      <a:pt x="431" y="20"/>
                      <a:pt x="431" y="17"/>
                      <a:pt x="429" y="15"/>
                    </a:cubicBezTo>
                    <a:cubicBezTo>
                      <a:pt x="426" y="10"/>
                      <a:pt x="418" y="8"/>
                      <a:pt x="411" y="6"/>
                    </a:cubicBezTo>
                    <a:cubicBezTo>
                      <a:pt x="408" y="6"/>
                      <a:pt x="405" y="5"/>
                      <a:pt x="403" y="4"/>
                    </a:cubicBezTo>
                    <a:cubicBezTo>
                      <a:pt x="398" y="1"/>
                      <a:pt x="393" y="0"/>
                      <a:pt x="389" y="0"/>
                    </a:cubicBezTo>
                    <a:cubicBezTo>
                      <a:pt x="386" y="0"/>
                      <a:pt x="384" y="1"/>
                      <a:pt x="382" y="1"/>
                    </a:cubicBezTo>
                    <a:cubicBezTo>
                      <a:pt x="379" y="2"/>
                      <a:pt x="372" y="4"/>
                      <a:pt x="370" y="9"/>
                    </a:cubicBezTo>
                    <a:cubicBezTo>
                      <a:pt x="369" y="10"/>
                      <a:pt x="369" y="13"/>
                      <a:pt x="370" y="16"/>
                    </a:cubicBezTo>
                    <a:cubicBezTo>
                      <a:pt x="369" y="16"/>
                      <a:pt x="368" y="17"/>
                      <a:pt x="368" y="17"/>
                    </a:cubicBezTo>
                    <a:cubicBezTo>
                      <a:pt x="365" y="19"/>
                      <a:pt x="365" y="22"/>
                      <a:pt x="365" y="24"/>
                    </a:cubicBezTo>
                    <a:cubicBezTo>
                      <a:pt x="365" y="25"/>
                      <a:pt x="365" y="25"/>
                      <a:pt x="365" y="25"/>
                    </a:cubicBezTo>
                    <a:cubicBezTo>
                      <a:pt x="365" y="26"/>
                      <a:pt x="365" y="27"/>
                      <a:pt x="365" y="28"/>
                    </a:cubicBezTo>
                    <a:cubicBezTo>
                      <a:pt x="364" y="30"/>
                      <a:pt x="364" y="32"/>
                      <a:pt x="364" y="34"/>
                    </a:cubicBezTo>
                    <a:cubicBezTo>
                      <a:pt x="364" y="36"/>
                      <a:pt x="364" y="37"/>
                      <a:pt x="364" y="39"/>
                    </a:cubicBezTo>
                    <a:cubicBezTo>
                      <a:pt x="364" y="42"/>
                      <a:pt x="365" y="45"/>
                      <a:pt x="364" y="47"/>
                    </a:cubicBezTo>
                    <a:cubicBezTo>
                      <a:pt x="364" y="47"/>
                      <a:pt x="364" y="48"/>
                      <a:pt x="363" y="48"/>
                    </a:cubicBezTo>
                    <a:cubicBezTo>
                      <a:pt x="363" y="50"/>
                      <a:pt x="362" y="52"/>
                      <a:pt x="363" y="55"/>
                    </a:cubicBezTo>
                    <a:cubicBezTo>
                      <a:pt x="363" y="56"/>
                      <a:pt x="363" y="57"/>
                      <a:pt x="364" y="58"/>
                    </a:cubicBezTo>
                    <a:cubicBezTo>
                      <a:pt x="364" y="59"/>
                      <a:pt x="365" y="59"/>
                      <a:pt x="365" y="60"/>
                    </a:cubicBezTo>
                    <a:cubicBezTo>
                      <a:pt x="366" y="64"/>
                      <a:pt x="366" y="68"/>
                      <a:pt x="366" y="73"/>
                    </a:cubicBezTo>
                    <a:cubicBezTo>
                      <a:pt x="366" y="74"/>
                      <a:pt x="366" y="76"/>
                      <a:pt x="366" y="77"/>
                    </a:cubicBezTo>
                    <a:cubicBezTo>
                      <a:pt x="366" y="79"/>
                      <a:pt x="366" y="81"/>
                      <a:pt x="366" y="82"/>
                    </a:cubicBezTo>
                    <a:cubicBezTo>
                      <a:pt x="366" y="83"/>
                      <a:pt x="365" y="83"/>
                      <a:pt x="365" y="84"/>
                    </a:cubicBezTo>
                    <a:cubicBezTo>
                      <a:pt x="364" y="86"/>
                      <a:pt x="363" y="88"/>
                      <a:pt x="365" y="91"/>
                    </a:cubicBezTo>
                    <a:cubicBezTo>
                      <a:pt x="365" y="91"/>
                      <a:pt x="365" y="91"/>
                      <a:pt x="365" y="91"/>
                    </a:cubicBezTo>
                    <a:cubicBezTo>
                      <a:pt x="363" y="92"/>
                      <a:pt x="363" y="94"/>
                      <a:pt x="362" y="95"/>
                    </a:cubicBezTo>
                    <a:cubicBezTo>
                      <a:pt x="362" y="96"/>
                      <a:pt x="362" y="96"/>
                      <a:pt x="362" y="96"/>
                    </a:cubicBezTo>
                    <a:cubicBezTo>
                      <a:pt x="362" y="96"/>
                      <a:pt x="362" y="96"/>
                      <a:pt x="361" y="97"/>
                    </a:cubicBezTo>
                    <a:cubicBezTo>
                      <a:pt x="359" y="97"/>
                      <a:pt x="357" y="98"/>
                      <a:pt x="356" y="100"/>
                    </a:cubicBezTo>
                    <a:cubicBezTo>
                      <a:pt x="355" y="102"/>
                      <a:pt x="355" y="105"/>
                      <a:pt x="356" y="106"/>
                    </a:cubicBezTo>
                    <a:cubicBezTo>
                      <a:pt x="357" y="107"/>
                      <a:pt x="358" y="108"/>
                      <a:pt x="360" y="108"/>
                    </a:cubicBezTo>
                    <a:cubicBezTo>
                      <a:pt x="360" y="108"/>
                      <a:pt x="360" y="108"/>
                      <a:pt x="359" y="108"/>
                    </a:cubicBezTo>
                    <a:cubicBezTo>
                      <a:pt x="359" y="108"/>
                      <a:pt x="359" y="108"/>
                      <a:pt x="358" y="108"/>
                    </a:cubicBezTo>
                    <a:cubicBezTo>
                      <a:pt x="358" y="108"/>
                      <a:pt x="357" y="108"/>
                      <a:pt x="356" y="108"/>
                    </a:cubicBezTo>
                    <a:cubicBezTo>
                      <a:pt x="355" y="108"/>
                      <a:pt x="352" y="108"/>
                      <a:pt x="350" y="110"/>
                    </a:cubicBezTo>
                    <a:cubicBezTo>
                      <a:pt x="348" y="113"/>
                      <a:pt x="347" y="118"/>
                      <a:pt x="346" y="121"/>
                    </a:cubicBezTo>
                    <a:cubicBezTo>
                      <a:pt x="345" y="122"/>
                      <a:pt x="345" y="123"/>
                      <a:pt x="345" y="124"/>
                    </a:cubicBezTo>
                    <a:cubicBezTo>
                      <a:pt x="345" y="124"/>
                      <a:pt x="345" y="125"/>
                      <a:pt x="345" y="125"/>
                    </a:cubicBezTo>
                    <a:cubicBezTo>
                      <a:pt x="343" y="128"/>
                      <a:pt x="341" y="136"/>
                      <a:pt x="347" y="139"/>
                    </a:cubicBezTo>
                    <a:cubicBezTo>
                      <a:pt x="348" y="139"/>
                      <a:pt x="348" y="139"/>
                      <a:pt x="349" y="139"/>
                    </a:cubicBezTo>
                    <a:cubicBezTo>
                      <a:pt x="349" y="139"/>
                      <a:pt x="348" y="140"/>
                      <a:pt x="348" y="140"/>
                    </a:cubicBezTo>
                    <a:cubicBezTo>
                      <a:pt x="346" y="141"/>
                      <a:pt x="345" y="143"/>
                      <a:pt x="344" y="144"/>
                    </a:cubicBezTo>
                    <a:cubicBezTo>
                      <a:pt x="344" y="144"/>
                      <a:pt x="344" y="145"/>
                      <a:pt x="343" y="145"/>
                    </a:cubicBezTo>
                    <a:cubicBezTo>
                      <a:pt x="343" y="146"/>
                      <a:pt x="342" y="146"/>
                      <a:pt x="341" y="148"/>
                    </a:cubicBezTo>
                    <a:cubicBezTo>
                      <a:pt x="340" y="151"/>
                      <a:pt x="340" y="156"/>
                      <a:pt x="340" y="158"/>
                    </a:cubicBezTo>
                    <a:cubicBezTo>
                      <a:pt x="341" y="161"/>
                      <a:pt x="342" y="162"/>
                      <a:pt x="344" y="163"/>
                    </a:cubicBezTo>
                    <a:cubicBezTo>
                      <a:pt x="344" y="164"/>
                      <a:pt x="345" y="164"/>
                      <a:pt x="345" y="165"/>
                    </a:cubicBezTo>
                    <a:cubicBezTo>
                      <a:pt x="345" y="165"/>
                      <a:pt x="345" y="166"/>
                      <a:pt x="345" y="166"/>
                    </a:cubicBezTo>
                    <a:cubicBezTo>
                      <a:pt x="345" y="167"/>
                      <a:pt x="345" y="168"/>
                      <a:pt x="345" y="170"/>
                    </a:cubicBezTo>
                    <a:cubicBezTo>
                      <a:pt x="346" y="172"/>
                      <a:pt x="347" y="173"/>
                      <a:pt x="349" y="174"/>
                    </a:cubicBezTo>
                    <a:cubicBezTo>
                      <a:pt x="351" y="175"/>
                      <a:pt x="353" y="176"/>
                      <a:pt x="355" y="177"/>
                    </a:cubicBezTo>
                    <a:cubicBezTo>
                      <a:pt x="356" y="177"/>
                      <a:pt x="356" y="177"/>
                      <a:pt x="357" y="178"/>
                    </a:cubicBezTo>
                    <a:cubicBezTo>
                      <a:pt x="360" y="179"/>
                      <a:pt x="362" y="181"/>
                      <a:pt x="364" y="182"/>
                    </a:cubicBezTo>
                    <a:cubicBezTo>
                      <a:pt x="365" y="184"/>
                      <a:pt x="367" y="185"/>
                      <a:pt x="368" y="186"/>
                    </a:cubicBezTo>
                    <a:cubicBezTo>
                      <a:pt x="370" y="187"/>
                      <a:pt x="372" y="188"/>
                      <a:pt x="374" y="188"/>
                    </a:cubicBezTo>
                    <a:cubicBezTo>
                      <a:pt x="374" y="188"/>
                      <a:pt x="375" y="188"/>
                      <a:pt x="375" y="188"/>
                    </a:cubicBezTo>
                    <a:cubicBezTo>
                      <a:pt x="376" y="188"/>
                      <a:pt x="377" y="188"/>
                      <a:pt x="378" y="188"/>
                    </a:cubicBezTo>
                    <a:cubicBezTo>
                      <a:pt x="378" y="188"/>
                      <a:pt x="379" y="188"/>
                      <a:pt x="379" y="188"/>
                    </a:cubicBezTo>
                    <a:cubicBezTo>
                      <a:pt x="380" y="188"/>
                      <a:pt x="380" y="188"/>
                      <a:pt x="381" y="188"/>
                    </a:cubicBezTo>
                    <a:cubicBezTo>
                      <a:pt x="381" y="189"/>
                      <a:pt x="380" y="189"/>
                      <a:pt x="379" y="190"/>
                    </a:cubicBezTo>
                    <a:cubicBezTo>
                      <a:pt x="379" y="190"/>
                      <a:pt x="379" y="190"/>
                      <a:pt x="379" y="190"/>
                    </a:cubicBezTo>
                    <a:cubicBezTo>
                      <a:pt x="378" y="190"/>
                      <a:pt x="377" y="189"/>
                      <a:pt x="377" y="189"/>
                    </a:cubicBezTo>
                    <a:cubicBezTo>
                      <a:pt x="376" y="189"/>
                      <a:pt x="375" y="189"/>
                      <a:pt x="374" y="189"/>
                    </a:cubicBezTo>
                    <a:cubicBezTo>
                      <a:pt x="368" y="189"/>
                      <a:pt x="367" y="193"/>
                      <a:pt x="367" y="195"/>
                    </a:cubicBezTo>
                    <a:cubicBezTo>
                      <a:pt x="367" y="196"/>
                      <a:pt x="368" y="197"/>
                      <a:pt x="368" y="198"/>
                    </a:cubicBezTo>
                    <a:cubicBezTo>
                      <a:pt x="368" y="199"/>
                      <a:pt x="368" y="201"/>
                      <a:pt x="368" y="201"/>
                    </a:cubicBezTo>
                    <a:cubicBezTo>
                      <a:pt x="367" y="202"/>
                      <a:pt x="363" y="203"/>
                      <a:pt x="362" y="208"/>
                    </a:cubicBezTo>
                    <a:cubicBezTo>
                      <a:pt x="362" y="211"/>
                      <a:pt x="363" y="214"/>
                      <a:pt x="365" y="216"/>
                    </a:cubicBezTo>
                    <a:cubicBezTo>
                      <a:pt x="367" y="217"/>
                      <a:pt x="368" y="218"/>
                      <a:pt x="369" y="218"/>
                    </a:cubicBezTo>
                    <a:cubicBezTo>
                      <a:pt x="373" y="218"/>
                      <a:pt x="374" y="215"/>
                      <a:pt x="376" y="212"/>
                    </a:cubicBezTo>
                    <a:cubicBezTo>
                      <a:pt x="376" y="213"/>
                      <a:pt x="376" y="214"/>
                      <a:pt x="376" y="214"/>
                    </a:cubicBezTo>
                    <a:cubicBezTo>
                      <a:pt x="376" y="216"/>
                      <a:pt x="376" y="217"/>
                      <a:pt x="376" y="219"/>
                    </a:cubicBezTo>
                    <a:cubicBezTo>
                      <a:pt x="376" y="219"/>
                      <a:pt x="375" y="219"/>
                      <a:pt x="374" y="220"/>
                    </a:cubicBezTo>
                    <a:cubicBezTo>
                      <a:pt x="373" y="221"/>
                      <a:pt x="371" y="223"/>
                      <a:pt x="369" y="225"/>
                    </a:cubicBezTo>
                    <a:cubicBezTo>
                      <a:pt x="367" y="226"/>
                      <a:pt x="366" y="228"/>
                      <a:pt x="365" y="230"/>
                    </a:cubicBezTo>
                    <a:cubicBezTo>
                      <a:pt x="364" y="232"/>
                      <a:pt x="364" y="232"/>
                      <a:pt x="364" y="232"/>
                    </a:cubicBezTo>
                    <a:cubicBezTo>
                      <a:pt x="364" y="232"/>
                      <a:pt x="364" y="232"/>
                      <a:pt x="364" y="233"/>
                    </a:cubicBezTo>
                    <a:cubicBezTo>
                      <a:pt x="363" y="233"/>
                      <a:pt x="363" y="234"/>
                      <a:pt x="363" y="234"/>
                    </a:cubicBezTo>
                    <a:cubicBezTo>
                      <a:pt x="363" y="234"/>
                      <a:pt x="362" y="234"/>
                      <a:pt x="362" y="234"/>
                    </a:cubicBezTo>
                    <a:cubicBezTo>
                      <a:pt x="362" y="234"/>
                      <a:pt x="361" y="234"/>
                      <a:pt x="361" y="234"/>
                    </a:cubicBezTo>
                    <a:cubicBezTo>
                      <a:pt x="360" y="234"/>
                      <a:pt x="360" y="234"/>
                      <a:pt x="359" y="234"/>
                    </a:cubicBezTo>
                    <a:cubicBezTo>
                      <a:pt x="357" y="234"/>
                      <a:pt x="356" y="234"/>
                      <a:pt x="354" y="235"/>
                    </a:cubicBezTo>
                    <a:cubicBezTo>
                      <a:pt x="351" y="237"/>
                      <a:pt x="349" y="239"/>
                      <a:pt x="347" y="242"/>
                    </a:cubicBezTo>
                    <a:cubicBezTo>
                      <a:pt x="347" y="242"/>
                      <a:pt x="347" y="242"/>
                      <a:pt x="347" y="242"/>
                    </a:cubicBezTo>
                    <a:cubicBezTo>
                      <a:pt x="344" y="247"/>
                      <a:pt x="345" y="251"/>
                      <a:pt x="346" y="254"/>
                    </a:cubicBezTo>
                    <a:cubicBezTo>
                      <a:pt x="346" y="255"/>
                      <a:pt x="346" y="255"/>
                      <a:pt x="346" y="255"/>
                    </a:cubicBezTo>
                    <a:cubicBezTo>
                      <a:pt x="347" y="256"/>
                      <a:pt x="347" y="257"/>
                      <a:pt x="347" y="259"/>
                    </a:cubicBezTo>
                    <a:cubicBezTo>
                      <a:pt x="347" y="259"/>
                      <a:pt x="348" y="260"/>
                      <a:pt x="348" y="260"/>
                    </a:cubicBezTo>
                    <a:cubicBezTo>
                      <a:pt x="348" y="262"/>
                      <a:pt x="348" y="263"/>
                      <a:pt x="349" y="265"/>
                    </a:cubicBezTo>
                    <a:cubicBezTo>
                      <a:pt x="349" y="267"/>
                      <a:pt x="349" y="268"/>
                      <a:pt x="348" y="269"/>
                    </a:cubicBezTo>
                    <a:cubicBezTo>
                      <a:pt x="348" y="270"/>
                      <a:pt x="348" y="270"/>
                      <a:pt x="348" y="270"/>
                    </a:cubicBezTo>
                    <a:cubicBezTo>
                      <a:pt x="348" y="270"/>
                      <a:pt x="348" y="270"/>
                      <a:pt x="347" y="270"/>
                    </a:cubicBezTo>
                    <a:cubicBezTo>
                      <a:pt x="347" y="270"/>
                      <a:pt x="346" y="269"/>
                      <a:pt x="345" y="269"/>
                    </a:cubicBezTo>
                    <a:cubicBezTo>
                      <a:pt x="345" y="268"/>
                      <a:pt x="344" y="268"/>
                      <a:pt x="344" y="268"/>
                    </a:cubicBezTo>
                    <a:cubicBezTo>
                      <a:pt x="343" y="268"/>
                      <a:pt x="342" y="268"/>
                      <a:pt x="342" y="267"/>
                    </a:cubicBezTo>
                    <a:cubicBezTo>
                      <a:pt x="342" y="267"/>
                      <a:pt x="342" y="266"/>
                      <a:pt x="342" y="265"/>
                    </a:cubicBezTo>
                    <a:cubicBezTo>
                      <a:pt x="342" y="264"/>
                      <a:pt x="342" y="264"/>
                      <a:pt x="342" y="263"/>
                    </a:cubicBezTo>
                    <a:cubicBezTo>
                      <a:pt x="342" y="262"/>
                      <a:pt x="341" y="260"/>
                      <a:pt x="340" y="259"/>
                    </a:cubicBezTo>
                    <a:cubicBezTo>
                      <a:pt x="340" y="258"/>
                      <a:pt x="340" y="257"/>
                      <a:pt x="340" y="257"/>
                    </a:cubicBezTo>
                    <a:cubicBezTo>
                      <a:pt x="340" y="255"/>
                      <a:pt x="340" y="254"/>
                      <a:pt x="341" y="252"/>
                    </a:cubicBezTo>
                    <a:cubicBezTo>
                      <a:pt x="341" y="251"/>
                      <a:pt x="341" y="250"/>
                      <a:pt x="341" y="249"/>
                    </a:cubicBezTo>
                    <a:cubicBezTo>
                      <a:pt x="341" y="249"/>
                      <a:pt x="341" y="248"/>
                      <a:pt x="342" y="247"/>
                    </a:cubicBezTo>
                    <a:cubicBezTo>
                      <a:pt x="342" y="246"/>
                      <a:pt x="343" y="245"/>
                      <a:pt x="344" y="244"/>
                    </a:cubicBezTo>
                    <a:cubicBezTo>
                      <a:pt x="346" y="242"/>
                      <a:pt x="348" y="240"/>
                      <a:pt x="348" y="236"/>
                    </a:cubicBezTo>
                    <a:cubicBezTo>
                      <a:pt x="348" y="234"/>
                      <a:pt x="347" y="233"/>
                      <a:pt x="346" y="231"/>
                    </a:cubicBezTo>
                    <a:cubicBezTo>
                      <a:pt x="345" y="230"/>
                      <a:pt x="343" y="229"/>
                      <a:pt x="341" y="229"/>
                    </a:cubicBezTo>
                    <a:cubicBezTo>
                      <a:pt x="340" y="229"/>
                      <a:pt x="340" y="229"/>
                      <a:pt x="340" y="229"/>
                    </a:cubicBezTo>
                    <a:cubicBezTo>
                      <a:pt x="339" y="228"/>
                      <a:pt x="339" y="227"/>
                      <a:pt x="338" y="226"/>
                    </a:cubicBezTo>
                    <a:cubicBezTo>
                      <a:pt x="337" y="226"/>
                      <a:pt x="336" y="226"/>
                      <a:pt x="335" y="226"/>
                    </a:cubicBezTo>
                    <a:cubicBezTo>
                      <a:pt x="335" y="226"/>
                      <a:pt x="334" y="226"/>
                      <a:pt x="334" y="226"/>
                    </a:cubicBezTo>
                    <a:cubicBezTo>
                      <a:pt x="334" y="225"/>
                      <a:pt x="334" y="224"/>
                      <a:pt x="334" y="224"/>
                    </a:cubicBezTo>
                    <a:cubicBezTo>
                      <a:pt x="332" y="222"/>
                      <a:pt x="331" y="221"/>
                      <a:pt x="330" y="220"/>
                    </a:cubicBezTo>
                    <a:cubicBezTo>
                      <a:pt x="329" y="220"/>
                      <a:pt x="329" y="220"/>
                      <a:pt x="329" y="220"/>
                    </a:cubicBezTo>
                    <a:cubicBezTo>
                      <a:pt x="329" y="220"/>
                      <a:pt x="328" y="219"/>
                      <a:pt x="328" y="219"/>
                    </a:cubicBezTo>
                    <a:cubicBezTo>
                      <a:pt x="327" y="219"/>
                      <a:pt x="327" y="218"/>
                      <a:pt x="326" y="217"/>
                    </a:cubicBezTo>
                    <a:cubicBezTo>
                      <a:pt x="325" y="217"/>
                      <a:pt x="323" y="217"/>
                      <a:pt x="322" y="217"/>
                    </a:cubicBezTo>
                    <a:cubicBezTo>
                      <a:pt x="320" y="217"/>
                      <a:pt x="318" y="218"/>
                      <a:pt x="316" y="219"/>
                    </a:cubicBezTo>
                    <a:cubicBezTo>
                      <a:pt x="316" y="219"/>
                      <a:pt x="315" y="219"/>
                      <a:pt x="315" y="220"/>
                    </a:cubicBezTo>
                    <a:cubicBezTo>
                      <a:pt x="315" y="220"/>
                      <a:pt x="315" y="220"/>
                      <a:pt x="314" y="220"/>
                    </a:cubicBezTo>
                    <a:cubicBezTo>
                      <a:pt x="314" y="220"/>
                      <a:pt x="314" y="220"/>
                      <a:pt x="313" y="220"/>
                    </a:cubicBezTo>
                    <a:cubicBezTo>
                      <a:pt x="313" y="220"/>
                      <a:pt x="312" y="220"/>
                      <a:pt x="312" y="220"/>
                    </a:cubicBezTo>
                    <a:cubicBezTo>
                      <a:pt x="310" y="220"/>
                      <a:pt x="308" y="220"/>
                      <a:pt x="307" y="221"/>
                    </a:cubicBezTo>
                    <a:cubicBezTo>
                      <a:pt x="304" y="224"/>
                      <a:pt x="305" y="228"/>
                      <a:pt x="305" y="230"/>
                    </a:cubicBezTo>
                    <a:cubicBezTo>
                      <a:pt x="305" y="231"/>
                      <a:pt x="305" y="231"/>
                      <a:pt x="305" y="231"/>
                    </a:cubicBezTo>
                    <a:cubicBezTo>
                      <a:pt x="306" y="233"/>
                      <a:pt x="306" y="238"/>
                      <a:pt x="310" y="240"/>
                    </a:cubicBezTo>
                    <a:cubicBezTo>
                      <a:pt x="312" y="241"/>
                      <a:pt x="313" y="242"/>
                      <a:pt x="315" y="242"/>
                    </a:cubicBezTo>
                    <a:cubicBezTo>
                      <a:pt x="317" y="242"/>
                      <a:pt x="319" y="241"/>
                      <a:pt x="320" y="241"/>
                    </a:cubicBezTo>
                    <a:cubicBezTo>
                      <a:pt x="321" y="241"/>
                      <a:pt x="321" y="241"/>
                      <a:pt x="321" y="241"/>
                    </a:cubicBezTo>
                    <a:cubicBezTo>
                      <a:pt x="322" y="241"/>
                      <a:pt x="322" y="241"/>
                      <a:pt x="322" y="241"/>
                    </a:cubicBezTo>
                    <a:cubicBezTo>
                      <a:pt x="322" y="241"/>
                      <a:pt x="322" y="241"/>
                      <a:pt x="322" y="241"/>
                    </a:cubicBezTo>
                    <a:cubicBezTo>
                      <a:pt x="322" y="241"/>
                      <a:pt x="322" y="242"/>
                      <a:pt x="322" y="242"/>
                    </a:cubicBezTo>
                    <a:cubicBezTo>
                      <a:pt x="323" y="243"/>
                      <a:pt x="323" y="244"/>
                      <a:pt x="324" y="246"/>
                    </a:cubicBezTo>
                    <a:cubicBezTo>
                      <a:pt x="324" y="247"/>
                      <a:pt x="324" y="247"/>
                      <a:pt x="324" y="248"/>
                    </a:cubicBezTo>
                    <a:cubicBezTo>
                      <a:pt x="324" y="249"/>
                      <a:pt x="322" y="250"/>
                      <a:pt x="321" y="250"/>
                    </a:cubicBezTo>
                    <a:cubicBezTo>
                      <a:pt x="320" y="250"/>
                      <a:pt x="320" y="250"/>
                      <a:pt x="320" y="250"/>
                    </a:cubicBezTo>
                    <a:cubicBezTo>
                      <a:pt x="319" y="249"/>
                      <a:pt x="318" y="248"/>
                      <a:pt x="317" y="247"/>
                    </a:cubicBezTo>
                    <a:cubicBezTo>
                      <a:pt x="317" y="246"/>
                      <a:pt x="316" y="244"/>
                      <a:pt x="314" y="243"/>
                    </a:cubicBezTo>
                    <a:cubicBezTo>
                      <a:pt x="313" y="242"/>
                      <a:pt x="310" y="241"/>
                      <a:pt x="308" y="241"/>
                    </a:cubicBezTo>
                    <a:cubicBezTo>
                      <a:pt x="305" y="241"/>
                      <a:pt x="303" y="242"/>
                      <a:pt x="301" y="243"/>
                    </a:cubicBezTo>
                    <a:cubicBezTo>
                      <a:pt x="300" y="243"/>
                      <a:pt x="300" y="243"/>
                      <a:pt x="300" y="243"/>
                    </a:cubicBezTo>
                    <a:cubicBezTo>
                      <a:pt x="299" y="243"/>
                      <a:pt x="299" y="244"/>
                      <a:pt x="298" y="244"/>
                    </a:cubicBezTo>
                    <a:cubicBezTo>
                      <a:pt x="298" y="244"/>
                      <a:pt x="298" y="244"/>
                      <a:pt x="298" y="244"/>
                    </a:cubicBezTo>
                    <a:cubicBezTo>
                      <a:pt x="297" y="243"/>
                      <a:pt x="297" y="242"/>
                      <a:pt x="296" y="242"/>
                    </a:cubicBezTo>
                    <a:cubicBezTo>
                      <a:pt x="295" y="241"/>
                      <a:pt x="294" y="240"/>
                      <a:pt x="293" y="239"/>
                    </a:cubicBezTo>
                    <a:cubicBezTo>
                      <a:pt x="291" y="238"/>
                      <a:pt x="290" y="238"/>
                      <a:pt x="289" y="238"/>
                    </a:cubicBezTo>
                    <a:cubicBezTo>
                      <a:pt x="288" y="238"/>
                      <a:pt x="288" y="238"/>
                      <a:pt x="288" y="238"/>
                    </a:cubicBezTo>
                    <a:cubicBezTo>
                      <a:pt x="287" y="238"/>
                      <a:pt x="287" y="238"/>
                      <a:pt x="287" y="238"/>
                    </a:cubicBezTo>
                    <a:cubicBezTo>
                      <a:pt x="286" y="238"/>
                      <a:pt x="285" y="237"/>
                      <a:pt x="284" y="237"/>
                    </a:cubicBezTo>
                    <a:cubicBezTo>
                      <a:pt x="282" y="236"/>
                      <a:pt x="281" y="236"/>
                      <a:pt x="279" y="236"/>
                    </a:cubicBezTo>
                    <a:cubicBezTo>
                      <a:pt x="278" y="236"/>
                      <a:pt x="278" y="236"/>
                      <a:pt x="277" y="236"/>
                    </a:cubicBezTo>
                    <a:cubicBezTo>
                      <a:pt x="274" y="236"/>
                      <a:pt x="271" y="236"/>
                      <a:pt x="269" y="237"/>
                    </a:cubicBezTo>
                    <a:cubicBezTo>
                      <a:pt x="268" y="237"/>
                      <a:pt x="267" y="237"/>
                      <a:pt x="267" y="237"/>
                    </a:cubicBezTo>
                    <a:cubicBezTo>
                      <a:pt x="265" y="238"/>
                      <a:pt x="264" y="238"/>
                      <a:pt x="262" y="238"/>
                    </a:cubicBezTo>
                    <a:cubicBezTo>
                      <a:pt x="262" y="238"/>
                      <a:pt x="261" y="238"/>
                      <a:pt x="261" y="237"/>
                    </a:cubicBezTo>
                    <a:cubicBezTo>
                      <a:pt x="260" y="236"/>
                      <a:pt x="260" y="236"/>
                      <a:pt x="258" y="235"/>
                    </a:cubicBezTo>
                    <a:cubicBezTo>
                      <a:pt x="257" y="234"/>
                      <a:pt x="256" y="234"/>
                      <a:pt x="255" y="234"/>
                    </a:cubicBezTo>
                    <a:cubicBezTo>
                      <a:pt x="254" y="234"/>
                      <a:pt x="254" y="234"/>
                      <a:pt x="254" y="234"/>
                    </a:cubicBezTo>
                    <a:cubicBezTo>
                      <a:pt x="254" y="237"/>
                      <a:pt x="254" y="237"/>
                      <a:pt x="254" y="237"/>
                    </a:cubicBezTo>
                    <a:cubicBezTo>
                      <a:pt x="254" y="234"/>
                      <a:pt x="254" y="234"/>
                      <a:pt x="254" y="234"/>
                    </a:cubicBezTo>
                    <a:cubicBezTo>
                      <a:pt x="252" y="234"/>
                      <a:pt x="251" y="234"/>
                      <a:pt x="250" y="232"/>
                    </a:cubicBezTo>
                    <a:cubicBezTo>
                      <a:pt x="249" y="231"/>
                      <a:pt x="249" y="231"/>
                      <a:pt x="248" y="230"/>
                    </a:cubicBezTo>
                    <a:cubicBezTo>
                      <a:pt x="247" y="230"/>
                      <a:pt x="247" y="229"/>
                      <a:pt x="246" y="229"/>
                    </a:cubicBezTo>
                    <a:cubicBezTo>
                      <a:pt x="246" y="229"/>
                      <a:pt x="246" y="229"/>
                      <a:pt x="246" y="229"/>
                    </a:cubicBezTo>
                    <a:cubicBezTo>
                      <a:pt x="246" y="228"/>
                      <a:pt x="245" y="227"/>
                      <a:pt x="245" y="227"/>
                    </a:cubicBezTo>
                    <a:cubicBezTo>
                      <a:pt x="244" y="226"/>
                      <a:pt x="244" y="226"/>
                      <a:pt x="244" y="226"/>
                    </a:cubicBezTo>
                    <a:cubicBezTo>
                      <a:pt x="243" y="222"/>
                      <a:pt x="241" y="218"/>
                      <a:pt x="236" y="218"/>
                    </a:cubicBezTo>
                    <a:cubicBezTo>
                      <a:pt x="235" y="218"/>
                      <a:pt x="235" y="218"/>
                      <a:pt x="234" y="218"/>
                    </a:cubicBezTo>
                    <a:cubicBezTo>
                      <a:pt x="233" y="218"/>
                      <a:pt x="231" y="219"/>
                      <a:pt x="229" y="219"/>
                    </a:cubicBezTo>
                    <a:cubicBezTo>
                      <a:pt x="228" y="219"/>
                      <a:pt x="227" y="218"/>
                      <a:pt x="227" y="218"/>
                    </a:cubicBezTo>
                    <a:cubicBezTo>
                      <a:pt x="226" y="218"/>
                      <a:pt x="225" y="215"/>
                      <a:pt x="225" y="214"/>
                    </a:cubicBezTo>
                    <a:cubicBezTo>
                      <a:pt x="225" y="213"/>
                      <a:pt x="225" y="213"/>
                      <a:pt x="225" y="213"/>
                    </a:cubicBezTo>
                    <a:cubicBezTo>
                      <a:pt x="224" y="211"/>
                      <a:pt x="223" y="209"/>
                      <a:pt x="222" y="207"/>
                    </a:cubicBezTo>
                    <a:cubicBezTo>
                      <a:pt x="220" y="205"/>
                      <a:pt x="218" y="205"/>
                      <a:pt x="217" y="205"/>
                    </a:cubicBezTo>
                    <a:cubicBezTo>
                      <a:pt x="217" y="205"/>
                      <a:pt x="217" y="204"/>
                      <a:pt x="217" y="204"/>
                    </a:cubicBezTo>
                    <a:cubicBezTo>
                      <a:pt x="217" y="204"/>
                      <a:pt x="217" y="202"/>
                      <a:pt x="217" y="201"/>
                    </a:cubicBezTo>
                    <a:cubicBezTo>
                      <a:pt x="217" y="201"/>
                      <a:pt x="217" y="201"/>
                      <a:pt x="217" y="201"/>
                    </a:cubicBezTo>
                    <a:cubicBezTo>
                      <a:pt x="217" y="199"/>
                      <a:pt x="217" y="198"/>
                      <a:pt x="218" y="197"/>
                    </a:cubicBezTo>
                    <a:cubicBezTo>
                      <a:pt x="218" y="194"/>
                      <a:pt x="219" y="190"/>
                      <a:pt x="217" y="185"/>
                    </a:cubicBezTo>
                    <a:cubicBezTo>
                      <a:pt x="216" y="184"/>
                      <a:pt x="214" y="179"/>
                      <a:pt x="208" y="179"/>
                    </a:cubicBezTo>
                    <a:cubicBezTo>
                      <a:pt x="207" y="179"/>
                      <a:pt x="206" y="179"/>
                      <a:pt x="205" y="179"/>
                    </a:cubicBezTo>
                    <a:cubicBezTo>
                      <a:pt x="203" y="179"/>
                      <a:pt x="200" y="179"/>
                      <a:pt x="197" y="179"/>
                    </a:cubicBezTo>
                    <a:cubicBezTo>
                      <a:pt x="194" y="180"/>
                      <a:pt x="193" y="180"/>
                      <a:pt x="191" y="182"/>
                    </a:cubicBezTo>
                    <a:cubicBezTo>
                      <a:pt x="190" y="182"/>
                      <a:pt x="189" y="182"/>
                      <a:pt x="188" y="182"/>
                    </a:cubicBezTo>
                    <a:cubicBezTo>
                      <a:pt x="187" y="182"/>
                      <a:pt x="185" y="182"/>
                      <a:pt x="184" y="182"/>
                    </a:cubicBezTo>
                    <a:cubicBezTo>
                      <a:pt x="182" y="181"/>
                      <a:pt x="180" y="181"/>
                      <a:pt x="179" y="181"/>
                    </a:cubicBezTo>
                    <a:cubicBezTo>
                      <a:pt x="178" y="181"/>
                      <a:pt x="177" y="181"/>
                      <a:pt x="176" y="181"/>
                    </a:cubicBezTo>
                    <a:cubicBezTo>
                      <a:pt x="176" y="181"/>
                      <a:pt x="174" y="182"/>
                      <a:pt x="173" y="183"/>
                    </a:cubicBezTo>
                    <a:cubicBezTo>
                      <a:pt x="172" y="184"/>
                      <a:pt x="172" y="184"/>
                      <a:pt x="171" y="185"/>
                    </a:cubicBezTo>
                    <a:cubicBezTo>
                      <a:pt x="171" y="185"/>
                      <a:pt x="171" y="185"/>
                      <a:pt x="170" y="185"/>
                    </a:cubicBezTo>
                    <a:cubicBezTo>
                      <a:pt x="168" y="186"/>
                      <a:pt x="166" y="187"/>
                      <a:pt x="165" y="190"/>
                    </a:cubicBezTo>
                    <a:cubicBezTo>
                      <a:pt x="163" y="194"/>
                      <a:pt x="166" y="199"/>
                      <a:pt x="167" y="200"/>
                    </a:cubicBezTo>
                    <a:cubicBezTo>
                      <a:pt x="167" y="201"/>
                      <a:pt x="167" y="201"/>
                      <a:pt x="167" y="201"/>
                    </a:cubicBezTo>
                    <a:cubicBezTo>
                      <a:pt x="168" y="202"/>
                      <a:pt x="170" y="204"/>
                      <a:pt x="171" y="205"/>
                    </a:cubicBezTo>
                    <a:cubicBezTo>
                      <a:pt x="172" y="205"/>
                      <a:pt x="174" y="205"/>
                      <a:pt x="175" y="205"/>
                    </a:cubicBezTo>
                    <a:cubicBezTo>
                      <a:pt x="178" y="205"/>
                      <a:pt x="180" y="204"/>
                      <a:pt x="181" y="201"/>
                    </a:cubicBezTo>
                    <a:cubicBezTo>
                      <a:pt x="181" y="201"/>
                      <a:pt x="182" y="199"/>
                      <a:pt x="183" y="199"/>
                    </a:cubicBezTo>
                    <a:cubicBezTo>
                      <a:pt x="183" y="199"/>
                      <a:pt x="183" y="199"/>
                      <a:pt x="183" y="199"/>
                    </a:cubicBezTo>
                    <a:cubicBezTo>
                      <a:pt x="183" y="200"/>
                      <a:pt x="184" y="203"/>
                      <a:pt x="188" y="204"/>
                    </a:cubicBezTo>
                    <a:cubicBezTo>
                      <a:pt x="191" y="204"/>
                      <a:pt x="194" y="202"/>
                      <a:pt x="196" y="200"/>
                    </a:cubicBezTo>
                    <a:cubicBezTo>
                      <a:pt x="197" y="200"/>
                      <a:pt x="198" y="199"/>
                      <a:pt x="199" y="199"/>
                    </a:cubicBezTo>
                    <a:cubicBezTo>
                      <a:pt x="201" y="198"/>
                      <a:pt x="203" y="197"/>
                      <a:pt x="205" y="197"/>
                    </a:cubicBezTo>
                    <a:cubicBezTo>
                      <a:pt x="205" y="196"/>
                      <a:pt x="206" y="196"/>
                      <a:pt x="207" y="196"/>
                    </a:cubicBezTo>
                    <a:cubicBezTo>
                      <a:pt x="207" y="196"/>
                      <a:pt x="207" y="196"/>
                      <a:pt x="207" y="196"/>
                    </a:cubicBezTo>
                    <a:cubicBezTo>
                      <a:pt x="207" y="198"/>
                      <a:pt x="201" y="200"/>
                      <a:pt x="198" y="202"/>
                    </a:cubicBezTo>
                    <a:cubicBezTo>
                      <a:pt x="197" y="202"/>
                      <a:pt x="196" y="203"/>
                      <a:pt x="196" y="203"/>
                    </a:cubicBezTo>
                    <a:cubicBezTo>
                      <a:pt x="193" y="204"/>
                      <a:pt x="190" y="205"/>
                      <a:pt x="187" y="205"/>
                    </a:cubicBezTo>
                    <a:cubicBezTo>
                      <a:pt x="183" y="205"/>
                      <a:pt x="179" y="206"/>
                      <a:pt x="176" y="208"/>
                    </a:cubicBezTo>
                    <a:cubicBezTo>
                      <a:pt x="166" y="213"/>
                      <a:pt x="168" y="219"/>
                      <a:pt x="169" y="224"/>
                    </a:cubicBezTo>
                    <a:cubicBezTo>
                      <a:pt x="170" y="226"/>
                      <a:pt x="170" y="228"/>
                      <a:pt x="170" y="230"/>
                    </a:cubicBezTo>
                    <a:cubicBezTo>
                      <a:pt x="171" y="231"/>
                      <a:pt x="171" y="233"/>
                      <a:pt x="170" y="235"/>
                    </a:cubicBezTo>
                    <a:cubicBezTo>
                      <a:pt x="170" y="236"/>
                      <a:pt x="170" y="238"/>
                      <a:pt x="170" y="241"/>
                    </a:cubicBezTo>
                    <a:cubicBezTo>
                      <a:pt x="170" y="242"/>
                      <a:pt x="170" y="243"/>
                      <a:pt x="171" y="244"/>
                    </a:cubicBezTo>
                    <a:cubicBezTo>
                      <a:pt x="171" y="246"/>
                      <a:pt x="172" y="248"/>
                      <a:pt x="171" y="249"/>
                    </a:cubicBezTo>
                    <a:cubicBezTo>
                      <a:pt x="171" y="250"/>
                      <a:pt x="168" y="250"/>
                      <a:pt x="166" y="250"/>
                    </a:cubicBezTo>
                    <a:cubicBezTo>
                      <a:pt x="164" y="250"/>
                      <a:pt x="163" y="250"/>
                      <a:pt x="163" y="250"/>
                    </a:cubicBezTo>
                    <a:cubicBezTo>
                      <a:pt x="163" y="250"/>
                      <a:pt x="162" y="249"/>
                      <a:pt x="162" y="247"/>
                    </a:cubicBezTo>
                    <a:cubicBezTo>
                      <a:pt x="162" y="246"/>
                      <a:pt x="162" y="245"/>
                      <a:pt x="162" y="244"/>
                    </a:cubicBezTo>
                    <a:cubicBezTo>
                      <a:pt x="163" y="244"/>
                      <a:pt x="163" y="244"/>
                      <a:pt x="164" y="243"/>
                    </a:cubicBezTo>
                    <a:cubicBezTo>
                      <a:pt x="167" y="242"/>
                      <a:pt x="169" y="237"/>
                      <a:pt x="168" y="233"/>
                    </a:cubicBezTo>
                    <a:cubicBezTo>
                      <a:pt x="168" y="230"/>
                      <a:pt x="166" y="227"/>
                      <a:pt x="164" y="226"/>
                    </a:cubicBezTo>
                    <a:cubicBezTo>
                      <a:pt x="162" y="225"/>
                      <a:pt x="160" y="225"/>
                      <a:pt x="159" y="225"/>
                    </a:cubicBezTo>
                    <a:cubicBezTo>
                      <a:pt x="158" y="224"/>
                      <a:pt x="158" y="224"/>
                      <a:pt x="158" y="224"/>
                    </a:cubicBezTo>
                    <a:cubicBezTo>
                      <a:pt x="157" y="224"/>
                      <a:pt x="158" y="221"/>
                      <a:pt x="158" y="220"/>
                    </a:cubicBezTo>
                    <a:cubicBezTo>
                      <a:pt x="158" y="218"/>
                      <a:pt x="159" y="216"/>
                      <a:pt x="158" y="214"/>
                    </a:cubicBezTo>
                    <a:cubicBezTo>
                      <a:pt x="157" y="210"/>
                      <a:pt x="154" y="209"/>
                      <a:pt x="152" y="209"/>
                    </a:cubicBezTo>
                    <a:cubicBezTo>
                      <a:pt x="151" y="209"/>
                      <a:pt x="150" y="207"/>
                      <a:pt x="149" y="207"/>
                    </a:cubicBezTo>
                    <a:cubicBezTo>
                      <a:pt x="149" y="206"/>
                      <a:pt x="149" y="205"/>
                      <a:pt x="149" y="204"/>
                    </a:cubicBezTo>
                    <a:cubicBezTo>
                      <a:pt x="149" y="202"/>
                      <a:pt x="149" y="198"/>
                      <a:pt x="146" y="196"/>
                    </a:cubicBezTo>
                    <a:cubicBezTo>
                      <a:pt x="145" y="196"/>
                      <a:pt x="144" y="196"/>
                      <a:pt x="143" y="196"/>
                    </a:cubicBezTo>
                    <a:cubicBezTo>
                      <a:pt x="143" y="196"/>
                      <a:pt x="143" y="196"/>
                      <a:pt x="142" y="196"/>
                    </a:cubicBezTo>
                    <a:cubicBezTo>
                      <a:pt x="141" y="196"/>
                      <a:pt x="141" y="196"/>
                      <a:pt x="140" y="196"/>
                    </a:cubicBezTo>
                    <a:cubicBezTo>
                      <a:pt x="138" y="196"/>
                      <a:pt x="137" y="196"/>
                      <a:pt x="136" y="196"/>
                    </a:cubicBezTo>
                    <a:cubicBezTo>
                      <a:pt x="135" y="197"/>
                      <a:pt x="135" y="197"/>
                      <a:pt x="135" y="197"/>
                    </a:cubicBezTo>
                    <a:cubicBezTo>
                      <a:pt x="134" y="198"/>
                      <a:pt x="133" y="198"/>
                      <a:pt x="132" y="198"/>
                    </a:cubicBezTo>
                    <a:cubicBezTo>
                      <a:pt x="131" y="198"/>
                      <a:pt x="131" y="198"/>
                      <a:pt x="130" y="198"/>
                    </a:cubicBezTo>
                    <a:cubicBezTo>
                      <a:pt x="127" y="198"/>
                      <a:pt x="124" y="197"/>
                      <a:pt x="121" y="197"/>
                    </a:cubicBezTo>
                    <a:cubicBezTo>
                      <a:pt x="120" y="197"/>
                      <a:pt x="120" y="196"/>
                      <a:pt x="119" y="196"/>
                    </a:cubicBezTo>
                    <a:cubicBezTo>
                      <a:pt x="118" y="196"/>
                      <a:pt x="116" y="196"/>
                      <a:pt x="115" y="195"/>
                    </a:cubicBezTo>
                    <a:cubicBezTo>
                      <a:pt x="113" y="195"/>
                      <a:pt x="113" y="195"/>
                      <a:pt x="113" y="195"/>
                    </a:cubicBezTo>
                    <a:cubicBezTo>
                      <a:pt x="112" y="195"/>
                      <a:pt x="110" y="195"/>
                      <a:pt x="109" y="194"/>
                    </a:cubicBezTo>
                    <a:cubicBezTo>
                      <a:pt x="108" y="194"/>
                      <a:pt x="106" y="194"/>
                      <a:pt x="105" y="193"/>
                    </a:cubicBezTo>
                    <a:cubicBezTo>
                      <a:pt x="103" y="193"/>
                      <a:pt x="101" y="192"/>
                      <a:pt x="99" y="191"/>
                    </a:cubicBezTo>
                    <a:cubicBezTo>
                      <a:pt x="98" y="191"/>
                      <a:pt x="98" y="191"/>
                      <a:pt x="98" y="191"/>
                    </a:cubicBezTo>
                    <a:cubicBezTo>
                      <a:pt x="97" y="191"/>
                      <a:pt x="97" y="191"/>
                      <a:pt x="96" y="191"/>
                    </a:cubicBezTo>
                    <a:cubicBezTo>
                      <a:pt x="96" y="190"/>
                      <a:pt x="96" y="190"/>
                      <a:pt x="96" y="190"/>
                    </a:cubicBezTo>
                    <a:cubicBezTo>
                      <a:pt x="95" y="189"/>
                      <a:pt x="95" y="188"/>
                      <a:pt x="93" y="187"/>
                    </a:cubicBezTo>
                    <a:cubicBezTo>
                      <a:pt x="92" y="186"/>
                      <a:pt x="92" y="186"/>
                      <a:pt x="91" y="186"/>
                    </a:cubicBezTo>
                    <a:cubicBezTo>
                      <a:pt x="91" y="186"/>
                      <a:pt x="90" y="186"/>
                      <a:pt x="90" y="185"/>
                    </a:cubicBezTo>
                    <a:cubicBezTo>
                      <a:pt x="89" y="185"/>
                      <a:pt x="89" y="185"/>
                      <a:pt x="88" y="184"/>
                    </a:cubicBezTo>
                    <a:cubicBezTo>
                      <a:pt x="88" y="184"/>
                      <a:pt x="87" y="183"/>
                      <a:pt x="86" y="182"/>
                    </a:cubicBezTo>
                    <a:cubicBezTo>
                      <a:pt x="84" y="182"/>
                      <a:pt x="83" y="181"/>
                      <a:pt x="81" y="181"/>
                    </a:cubicBezTo>
                    <a:cubicBezTo>
                      <a:pt x="81" y="180"/>
                      <a:pt x="81" y="180"/>
                      <a:pt x="81" y="180"/>
                    </a:cubicBezTo>
                    <a:cubicBezTo>
                      <a:pt x="78" y="179"/>
                      <a:pt x="76" y="178"/>
                      <a:pt x="75" y="177"/>
                    </a:cubicBezTo>
                    <a:cubicBezTo>
                      <a:pt x="78" y="176"/>
                      <a:pt x="79" y="173"/>
                      <a:pt x="79" y="172"/>
                    </a:cubicBezTo>
                    <a:cubicBezTo>
                      <a:pt x="80" y="171"/>
                      <a:pt x="80" y="171"/>
                      <a:pt x="82" y="170"/>
                    </a:cubicBezTo>
                    <a:cubicBezTo>
                      <a:pt x="84" y="170"/>
                      <a:pt x="85" y="170"/>
                      <a:pt x="87" y="170"/>
                    </a:cubicBezTo>
                    <a:cubicBezTo>
                      <a:pt x="89" y="170"/>
                      <a:pt x="91" y="170"/>
                      <a:pt x="92" y="171"/>
                    </a:cubicBezTo>
                    <a:cubicBezTo>
                      <a:pt x="93" y="171"/>
                      <a:pt x="93" y="171"/>
                      <a:pt x="94" y="171"/>
                    </a:cubicBezTo>
                    <a:cubicBezTo>
                      <a:pt x="97" y="171"/>
                      <a:pt x="100" y="169"/>
                      <a:pt x="101" y="166"/>
                    </a:cubicBezTo>
                    <a:cubicBezTo>
                      <a:pt x="103" y="164"/>
                      <a:pt x="102" y="161"/>
                      <a:pt x="101" y="159"/>
                    </a:cubicBezTo>
                    <a:cubicBezTo>
                      <a:pt x="100" y="159"/>
                      <a:pt x="100" y="158"/>
                      <a:pt x="100" y="158"/>
                    </a:cubicBezTo>
                    <a:cubicBezTo>
                      <a:pt x="100" y="154"/>
                      <a:pt x="98" y="150"/>
                      <a:pt x="96" y="148"/>
                    </a:cubicBezTo>
                    <a:cubicBezTo>
                      <a:pt x="95" y="147"/>
                      <a:pt x="95" y="145"/>
                      <a:pt x="94" y="144"/>
                    </a:cubicBezTo>
                    <a:cubicBezTo>
                      <a:pt x="94" y="143"/>
                      <a:pt x="94" y="143"/>
                      <a:pt x="94" y="143"/>
                    </a:cubicBezTo>
                    <a:cubicBezTo>
                      <a:pt x="93" y="141"/>
                      <a:pt x="90" y="134"/>
                      <a:pt x="85" y="132"/>
                    </a:cubicBezTo>
                    <a:cubicBezTo>
                      <a:pt x="84" y="131"/>
                      <a:pt x="82" y="131"/>
                      <a:pt x="81" y="131"/>
                    </a:cubicBezTo>
                    <a:cubicBezTo>
                      <a:pt x="79" y="131"/>
                      <a:pt x="77" y="131"/>
                      <a:pt x="76" y="131"/>
                    </a:cubicBezTo>
                    <a:cubicBezTo>
                      <a:pt x="75" y="132"/>
                      <a:pt x="75" y="132"/>
                      <a:pt x="75" y="132"/>
                    </a:cubicBezTo>
                    <a:cubicBezTo>
                      <a:pt x="74" y="132"/>
                      <a:pt x="73" y="131"/>
                      <a:pt x="72" y="130"/>
                    </a:cubicBezTo>
                    <a:cubicBezTo>
                      <a:pt x="71" y="129"/>
                      <a:pt x="71" y="129"/>
                      <a:pt x="71" y="129"/>
                    </a:cubicBezTo>
                    <a:cubicBezTo>
                      <a:pt x="70" y="128"/>
                      <a:pt x="68" y="127"/>
                      <a:pt x="67" y="126"/>
                    </a:cubicBezTo>
                    <a:cubicBezTo>
                      <a:pt x="65" y="124"/>
                      <a:pt x="63" y="123"/>
                      <a:pt x="61" y="121"/>
                    </a:cubicBezTo>
                    <a:cubicBezTo>
                      <a:pt x="59" y="118"/>
                      <a:pt x="57" y="116"/>
                      <a:pt x="56" y="113"/>
                    </a:cubicBezTo>
                    <a:cubicBezTo>
                      <a:pt x="55" y="110"/>
                      <a:pt x="53" y="106"/>
                      <a:pt x="49" y="102"/>
                    </a:cubicBezTo>
                    <a:cubicBezTo>
                      <a:pt x="46" y="100"/>
                      <a:pt x="44" y="99"/>
                      <a:pt x="42" y="98"/>
                    </a:cubicBezTo>
                    <a:cubicBezTo>
                      <a:pt x="41" y="97"/>
                      <a:pt x="41" y="97"/>
                      <a:pt x="41" y="97"/>
                    </a:cubicBezTo>
                    <a:cubicBezTo>
                      <a:pt x="40" y="97"/>
                      <a:pt x="40" y="96"/>
                      <a:pt x="39" y="95"/>
                    </a:cubicBezTo>
                    <a:cubicBezTo>
                      <a:pt x="39" y="94"/>
                      <a:pt x="39" y="94"/>
                      <a:pt x="39" y="94"/>
                    </a:cubicBezTo>
                    <a:cubicBezTo>
                      <a:pt x="37" y="91"/>
                      <a:pt x="35" y="89"/>
                      <a:pt x="34" y="86"/>
                    </a:cubicBezTo>
                    <a:cubicBezTo>
                      <a:pt x="32" y="80"/>
                      <a:pt x="32" y="80"/>
                      <a:pt x="32" y="80"/>
                    </a:cubicBezTo>
                    <a:cubicBezTo>
                      <a:pt x="0" y="142"/>
                      <a:pt x="0" y="142"/>
                      <a:pt x="0" y="142"/>
                    </a:cubicBezTo>
                    <a:cubicBezTo>
                      <a:pt x="63" y="257"/>
                      <a:pt x="63" y="257"/>
                      <a:pt x="63" y="257"/>
                    </a:cubicBezTo>
                    <a:cubicBezTo>
                      <a:pt x="74" y="287"/>
                      <a:pt x="101" y="288"/>
                      <a:pt x="103" y="288"/>
                    </a:cubicBezTo>
                    <a:cubicBezTo>
                      <a:pt x="115" y="319"/>
                      <a:pt x="115" y="319"/>
                      <a:pt x="115" y="319"/>
                    </a:cubicBezTo>
                    <a:cubicBezTo>
                      <a:pt x="228" y="374"/>
                      <a:pt x="228" y="374"/>
                      <a:pt x="228" y="374"/>
                    </a:cubicBezTo>
                    <a:cubicBezTo>
                      <a:pt x="224" y="384"/>
                      <a:pt x="215" y="434"/>
                      <a:pt x="200" y="526"/>
                    </a:cubicBezTo>
                    <a:cubicBezTo>
                      <a:pt x="199" y="529"/>
                      <a:pt x="199" y="529"/>
                      <a:pt x="199" y="529"/>
                    </a:cubicBezTo>
                    <a:cubicBezTo>
                      <a:pt x="339" y="547"/>
                      <a:pt x="339" y="547"/>
                      <a:pt x="339" y="547"/>
                    </a:cubicBezTo>
                    <a:cubicBezTo>
                      <a:pt x="339" y="545"/>
                      <a:pt x="339" y="545"/>
                      <a:pt x="339" y="545"/>
                    </a:cubicBezTo>
                    <a:cubicBezTo>
                      <a:pt x="340" y="543"/>
                      <a:pt x="340" y="541"/>
                      <a:pt x="341" y="540"/>
                    </a:cubicBezTo>
                    <a:cubicBezTo>
                      <a:pt x="341" y="538"/>
                      <a:pt x="342" y="537"/>
                      <a:pt x="342" y="535"/>
                    </a:cubicBezTo>
                    <a:cubicBezTo>
                      <a:pt x="342" y="535"/>
                      <a:pt x="343" y="534"/>
                      <a:pt x="343" y="534"/>
                    </a:cubicBezTo>
                    <a:cubicBezTo>
                      <a:pt x="343" y="533"/>
                      <a:pt x="343" y="533"/>
                      <a:pt x="343" y="532"/>
                    </a:cubicBezTo>
                    <a:cubicBezTo>
                      <a:pt x="343" y="531"/>
                      <a:pt x="344" y="531"/>
                      <a:pt x="344" y="530"/>
                    </a:cubicBezTo>
                    <a:cubicBezTo>
                      <a:pt x="345" y="529"/>
                      <a:pt x="346" y="528"/>
                      <a:pt x="346" y="526"/>
                    </a:cubicBezTo>
                    <a:cubicBezTo>
                      <a:pt x="347" y="525"/>
                      <a:pt x="348" y="524"/>
                      <a:pt x="348" y="522"/>
                    </a:cubicBezTo>
                    <a:cubicBezTo>
                      <a:pt x="349" y="519"/>
                      <a:pt x="351" y="516"/>
                      <a:pt x="353" y="514"/>
                    </a:cubicBezTo>
                    <a:cubicBezTo>
                      <a:pt x="353" y="514"/>
                      <a:pt x="353" y="513"/>
                      <a:pt x="354" y="513"/>
                    </a:cubicBezTo>
                    <a:cubicBezTo>
                      <a:pt x="354" y="512"/>
                      <a:pt x="355" y="512"/>
                      <a:pt x="356" y="510"/>
                    </a:cubicBezTo>
                    <a:cubicBezTo>
                      <a:pt x="357" y="509"/>
                      <a:pt x="357" y="507"/>
                      <a:pt x="357" y="506"/>
                    </a:cubicBezTo>
                    <a:cubicBezTo>
                      <a:pt x="357" y="506"/>
                      <a:pt x="357" y="505"/>
                      <a:pt x="357" y="505"/>
                    </a:cubicBezTo>
                    <a:cubicBezTo>
                      <a:pt x="357" y="504"/>
                      <a:pt x="357" y="503"/>
                      <a:pt x="357" y="502"/>
                    </a:cubicBezTo>
                    <a:cubicBezTo>
                      <a:pt x="357" y="500"/>
                      <a:pt x="357" y="497"/>
                      <a:pt x="358" y="496"/>
                    </a:cubicBezTo>
                    <a:cubicBezTo>
                      <a:pt x="360" y="494"/>
                      <a:pt x="362" y="492"/>
                      <a:pt x="364" y="490"/>
                    </a:cubicBezTo>
                    <a:cubicBezTo>
                      <a:pt x="366" y="487"/>
                      <a:pt x="366" y="487"/>
                      <a:pt x="366" y="487"/>
                    </a:cubicBezTo>
                    <a:cubicBezTo>
                      <a:pt x="368" y="485"/>
                      <a:pt x="370" y="484"/>
                      <a:pt x="370" y="480"/>
                    </a:cubicBezTo>
                    <a:cubicBezTo>
                      <a:pt x="370" y="479"/>
                      <a:pt x="370" y="478"/>
                      <a:pt x="370" y="477"/>
                    </a:cubicBezTo>
                    <a:cubicBezTo>
                      <a:pt x="370" y="477"/>
                      <a:pt x="370" y="477"/>
                      <a:pt x="370" y="476"/>
                    </a:cubicBezTo>
                    <a:cubicBezTo>
                      <a:pt x="370" y="476"/>
                      <a:pt x="370" y="476"/>
                      <a:pt x="371" y="476"/>
                    </a:cubicBezTo>
                    <a:cubicBezTo>
                      <a:pt x="372" y="476"/>
                      <a:pt x="374" y="475"/>
                      <a:pt x="375" y="473"/>
                    </a:cubicBezTo>
                    <a:cubicBezTo>
                      <a:pt x="376" y="472"/>
                      <a:pt x="376" y="471"/>
                      <a:pt x="376" y="469"/>
                    </a:cubicBezTo>
                    <a:cubicBezTo>
                      <a:pt x="376" y="469"/>
                      <a:pt x="377" y="468"/>
                      <a:pt x="377" y="468"/>
                    </a:cubicBezTo>
                    <a:cubicBezTo>
                      <a:pt x="377" y="468"/>
                      <a:pt x="378" y="467"/>
                      <a:pt x="378" y="467"/>
                    </a:cubicBezTo>
                    <a:cubicBezTo>
                      <a:pt x="379" y="466"/>
                      <a:pt x="380" y="465"/>
                      <a:pt x="381" y="463"/>
                    </a:cubicBezTo>
                    <a:cubicBezTo>
                      <a:pt x="382" y="462"/>
                      <a:pt x="382" y="462"/>
                      <a:pt x="382" y="461"/>
                    </a:cubicBezTo>
                    <a:cubicBezTo>
                      <a:pt x="383" y="460"/>
                      <a:pt x="383" y="459"/>
                      <a:pt x="385" y="457"/>
                    </a:cubicBezTo>
                    <a:cubicBezTo>
                      <a:pt x="385" y="457"/>
                      <a:pt x="385" y="457"/>
                      <a:pt x="386" y="456"/>
                    </a:cubicBezTo>
                    <a:cubicBezTo>
                      <a:pt x="387" y="456"/>
                      <a:pt x="388" y="455"/>
                      <a:pt x="388" y="453"/>
                    </a:cubicBezTo>
                    <a:cubicBezTo>
                      <a:pt x="389" y="454"/>
                      <a:pt x="391" y="454"/>
                      <a:pt x="392" y="454"/>
                    </a:cubicBezTo>
                    <a:cubicBezTo>
                      <a:pt x="394" y="454"/>
                      <a:pt x="396" y="453"/>
                      <a:pt x="396" y="449"/>
                    </a:cubicBezTo>
                    <a:cubicBezTo>
                      <a:pt x="396" y="448"/>
                      <a:pt x="396" y="448"/>
                      <a:pt x="396" y="447"/>
                    </a:cubicBezTo>
                    <a:cubicBezTo>
                      <a:pt x="397" y="447"/>
                      <a:pt x="397" y="447"/>
                      <a:pt x="398" y="447"/>
                    </a:cubicBezTo>
                    <a:cubicBezTo>
                      <a:pt x="398" y="447"/>
                      <a:pt x="399" y="447"/>
                      <a:pt x="399" y="447"/>
                    </a:cubicBezTo>
                    <a:cubicBezTo>
                      <a:pt x="401" y="448"/>
                      <a:pt x="402" y="448"/>
                      <a:pt x="403" y="448"/>
                    </a:cubicBezTo>
                    <a:cubicBezTo>
                      <a:pt x="405" y="448"/>
                      <a:pt x="407" y="447"/>
                      <a:pt x="408" y="446"/>
                    </a:cubicBezTo>
                    <a:cubicBezTo>
                      <a:pt x="409" y="445"/>
                      <a:pt x="409" y="444"/>
                      <a:pt x="410" y="443"/>
                    </a:cubicBezTo>
                    <a:cubicBezTo>
                      <a:pt x="410" y="443"/>
                      <a:pt x="410" y="443"/>
                      <a:pt x="410" y="443"/>
                    </a:cubicBezTo>
                    <a:cubicBezTo>
                      <a:pt x="411" y="442"/>
                      <a:pt x="411" y="442"/>
                      <a:pt x="412" y="442"/>
                    </a:cubicBezTo>
                    <a:cubicBezTo>
                      <a:pt x="413" y="441"/>
                      <a:pt x="413" y="441"/>
                      <a:pt x="413" y="441"/>
                    </a:cubicBezTo>
                    <a:cubicBezTo>
                      <a:pt x="415" y="440"/>
                      <a:pt x="418" y="438"/>
                      <a:pt x="418" y="434"/>
                    </a:cubicBezTo>
                    <a:cubicBezTo>
                      <a:pt x="419" y="431"/>
                      <a:pt x="419" y="428"/>
                      <a:pt x="418" y="426"/>
                    </a:cubicBezTo>
                    <a:cubicBezTo>
                      <a:pt x="417" y="423"/>
                      <a:pt x="416" y="420"/>
                      <a:pt x="414" y="418"/>
                    </a:cubicBezTo>
                    <a:cubicBezTo>
                      <a:pt x="414" y="418"/>
                      <a:pt x="414" y="418"/>
                      <a:pt x="415" y="418"/>
                    </a:cubicBezTo>
                    <a:cubicBezTo>
                      <a:pt x="415" y="418"/>
                      <a:pt x="415" y="418"/>
                      <a:pt x="415" y="418"/>
                    </a:cubicBezTo>
                    <a:cubicBezTo>
                      <a:pt x="419" y="418"/>
                      <a:pt x="424" y="416"/>
                      <a:pt x="427" y="413"/>
                    </a:cubicBezTo>
                    <a:cubicBezTo>
                      <a:pt x="428" y="411"/>
                      <a:pt x="429" y="408"/>
                      <a:pt x="430" y="405"/>
                    </a:cubicBezTo>
                    <a:cubicBezTo>
                      <a:pt x="431" y="399"/>
                      <a:pt x="432" y="397"/>
                      <a:pt x="434" y="397"/>
                    </a:cubicBezTo>
                    <a:cubicBezTo>
                      <a:pt x="435" y="397"/>
                      <a:pt x="435" y="397"/>
                      <a:pt x="435" y="397"/>
                    </a:cubicBezTo>
                    <a:cubicBezTo>
                      <a:pt x="437" y="397"/>
                      <a:pt x="438" y="398"/>
                      <a:pt x="441" y="399"/>
                    </a:cubicBezTo>
                    <a:cubicBezTo>
                      <a:pt x="443" y="400"/>
                      <a:pt x="446" y="401"/>
                      <a:pt x="449" y="401"/>
                    </a:cubicBezTo>
                    <a:cubicBezTo>
                      <a:pt x="451" y="401"/>
                      <a:pt x="452" y="401"/>
                      <a:pt x="453" y="400"/>
                    </a:cubicBezTo>
                    <a:cubicBezTo>
                      <a:pt x="461" y="398"/>
                      <a:pt x="464" y="391"/>
                      <a:pt x="466" y="385"/>
                    </a:cubicBezTo>
                    <a:cubicBezTo>
                      <a:pt x="468" y="380"/>
                      <a:pt x="471" y="375"/>
                      <a:pt x="474" y="370"/>
                    </a:cubicBezTo>
                    <a:cubicBezTo>
                      <a:pt x="474" y="369"/>
                      <a:pt x="474" y="369"/>
                      <a:pt x="474" y="369"/>
                    </a:cubicBezTo>
                    <a:cubicBezTo>
                      <a:pt x="476" y="367"/>
                      <a:pt x="478" y="364"/>
                      <a:pt x="479" y="360"/>
                    </a:cubicBezTo>
                    <a:cubicBezTo>
                      <a:pt x="479" y="359"/>
                      <a:pt x="480" y="358"/>
                      <a:pt x="480" y="357"/>
                    </a:cubicBezTo>
                    <a:cubicBezTo>
                      <a:pt x="480" y="356"/>
                      <a:pt x="480" y="356"/>
                      <a:pt x="480" y="355"/>
                    </a:cubicBezTo>
                    <a:cubicBezTo>
                      <a:pt x="480" y="355"/>
                      <a:pt x="480" y="355"/>
                      <a:pt x="480" y="355"/>
                    </a:cubicBezTo>
                    <a:cubicBezTo>
                      <a:pt x="480" y="353"/>
                      <a:pt x="481" y="351"/>
                      <a:pt x="479" y="349"/>
                    </a:cubicBezTo>
                    <a:cubicBezTo>
                      <a:pt x="478" y="348"/>
                      <a:pt x="478" y="347"/>
                      <a:pt x="477" y="347"/>
                    </a:cubicBezTo>
                    <a:cubicBezTo>
                      <a:pt x="478" y="346"/>
                      <a:pt x="478" y="345"/>
                      <a:pt x="479" y="343"/>
                    </a:cubicBezTo>
                    <a:cubicBezTo>
                      <a:pt x="479" y="343"/>
                      <a:pt x="479" y="342"/>
                      <a:pt x="479" y="342"/>
                    </a:cubicBezTo>
                    <a:cubicBezTo>
                      <a:pt x="479" y="341"/>
                      <a:pt x="479" y="341"/>
                      <a:pt x="480" y="340"/>
                    </a:cubicBezTo>
                    <a:cubicBezTo>
                      <a:pt x="482" y="339"/>
                      <a:pt x="484" y="337"/>
                      <a:pt x="486" y="335"/>
                    </a:cubicBezTo>
                    <a:cubicBezTo>
                      <a:pt x="487" y="333"/>
                      <a:pt x="488" y="331"/>
                      <a:pt x="488" y="328"/>
                    </a:cubicBezTo>
                    <a:cubicBezTo>
                      <a:pt x="488" y="327"/>
                      <a:pt x="488" y="326"/>
                      <a:pt x="489" y="325"/>
                    </a:cubicBezTo>
                    <a:cubicBezTo>
                      <a:pt x="489" y="324"/>
                      <a:pt x="490" y="324"/>
                      <a:pt x="491" y="323"/>
                    </a:cubicBezTo>
                    <a:cubicBezTo>
                      <a:pt x="493" y="322"/>
                      <a:pt x="495" y="320"/>
                      <a:pt x="496" y="316"/>
                    </a:cubicBezTo>
                    <a:cubicBezTo>
                      <a:pt x="496" y="313"/>
                      <a:pt x="495" y="310"/>
                      <a:pt x="492" y="309"/>
                    </a:cubicBezTo>
                    <a:cubicBezTo>
                      <a:pt x="491" y="308"/>
                      <a:pt x="490" y="308"/>
                      <a:pt x="489" y="308"/>
                    </a:cubicBezTo>
                    <a:cubicBezTo>
                      <a:pt x="488" y="308"/>
                      <a:pt x="488" y="308"/>
                      <a:pt x="487" y="307"/>
                    </a:cubicBezTo>
                    <a:cubicBezTo>
                      <a:pt x="486" y="307"/>
                      <a:pt x="485" y="306"/>
                      <a:pt x="484" y="305"/>
                    </a:cubicBezTo>
                    <a:cubicBezTo>
                      <a:pt x="482" y="303"/>
                      <a:pt x="482" y="302"/>
                      <a:pt x="482" y="302"/>
                    </a:cubicBezTo>
                    <a:cubicBezTo>
                      <a:pt x="483" y="302"/>
                      <a:pt x="485" y="302"/>
                      <a:pt x="486" y="302"/>
                    </a:cubicBezTo>
                    <a:cubicBezTo>
                      <a:pt x="487" y="302"/>
                      <a:pt x="487" y="302"/>
                      <a:pt x="487" y="302"/>
                    </a:cubicBezTo>
                    <a:cubicBezTo>
                      <a:pt x="488" y="302"/>
                      <a:pt x="489" y="302"/>
                      <a:pt x="490" y="302"/>
                    </a:cubicBezTo>
                    <a:cubicBezTo>
                      <a:pt x="491" y="302"/>
                      <a:pt x="492" y="301"/>
                      <a:pt x="493" y="301"/>
                    </a:cubicBezTo>
                    <a:cubicBezTo>
                      <a:pt x="495" y="301"/>
                      <a:pt x="496" y="300"/>
                      <a:pt x="498" y="300"/>
                    </a:cubicBezTo>
                    <a:cubicBezTo>
                      <a:pt x="499" y="305"/>
                      <a:pt x="502" y="312"/>
                      <a:pt x="509" y="313"/>
                    </a:cubicBezTo>
                    <a:cubicBezTo>
                      <a:pt x="510" y="313"/>
                      <a:pt x="510" y="313"/>
                      <a:pt x="510" y="313"/>
                    </a:cubicBezTo>
                    <a:cubicBezTo>
                      <a:pt x="510" y="313"/>
                      <a:pt x="511" y="313"/>
                      <a:pt x="511" y="313"/>
                    </a:cubicBezTo>
                    <a:cubicBezTo>
                      <a:pt x="513" y="313"/>
                      <a:pt x="514" y="313"/>
                      <a:pt x="516" y="311"/>
                    </a:cubicBezTo>
                    <a:cubicBezTo>
                      <a:pt x="517" y="310"/>
                      <a:pt x="517" y="309"/>
                      <a:pt x="517" y="308"/>
                    </a:cubicBezTo>
                    <a:cubicBezTo>
                      <a:pt x="517" y="308"/>
                      <a:pt x="517" y="308"/>
                      <a:pt x="517" y="308"/>
                    </a:cubicBezTo>
                    <a:cubicBezTo>
                      <a:pt x="518" y="308"/>
                      <a:pt x="519" y="309"/>
                      <a:pt x="520" y="309"/>
                    </a:cubicBezTo>
                    <a:cubicBezTo>
                      <a:pt x="521" y="309"/>
                      <a:pt x="521" y="309"/>
                      <a:pt x="522" y="309"/>
                    </a:cubicBezTo>
                    <a:cubicBezTo>
                      <a:pt x="523" y="308"/>
                      <a:pt x="525" y="307"/>
                      <a:pt x="526" y="305"/>
                    </a:cubicBezTo>
                    <a:cubicBezTo>
                      <a:pt x="526" y="304"/>
                      <a:pt x="526" y="304"/>
                      <a:pt x="526" y="303"/>
                    </a:cubicBezTo>
                    <a:cubicBezTo>
                      <a:pt x="527" y="304"/>
                      <a:pt x="528" y="304"/>
                      <a:pt x="528" y="304"/>
                    </a:cubicBezTo>
                    <a:cubicBezTo>
                      <a:pt x="529" y="305"/>
                      <a:pt x="530" y="305"/>
                      <a:pt x="531" y="305"/>
                    </a:cubicBezTo>
                    <a:cubicBezTo>
                      <a:pt x="535" y="305"/>
                      <a:pt x="537" y="301"/>
                      <a:pt x="538" y="299"/>
                    </a:cubicBezTo>
                    <a:cubicBezTo>
                      <a:pt x="539" y="298"/>
                      <a:pt x="539" y="297"/>
                      <a:pt x="540" y="297"/>
                    </a:cubicBezTo>
                    <a:cubicBezTo>
                      <a:pt x="541" y="296"/>
                      <a:pt x="541" y="295"/>
                      <a:pt x="542" y="294"/>
                    </a:cubicBezTo>
                    <a:cubicBezTo>
                      <a:pt x="542" y="293"/>
                      <a:pt x="543" y="293"/>
                      <a:pt x="543" y="292"/>
                    </a:cubicBezTo>
                    <a:cubicBezTo>
                      <a:pt x="544" y="292"/>
                      <a:pt x="545" y="291"/>
                      <a:pt x="545" y="291"/>
                    </a:cubicBezTo>
                    <a:cubicBezTo>
                      <a:pt x="547" y="290"/>
                      <a:pt x="549" y="289"/>
                      <a:pt x="550" y="286"/>
                    </a:cubicBezTo>
                    <a:cubicBezTo>
                      <a:pt x="551" y="285"/>
                      <a:pt x="551" y="284"/>
                      <a:pt x="552" y="283"/>
                    </a:cubicBezTo>
                    <a:cubicBezTo>
                      <a:pt x="552" y="281"/>
                      <a:pt x="552" y="280"/>
                      <a:pt x="553" y="280"/>
                    </a:cubicBezTo>
                    <a:cubicBezTo>
                      <a:pt x="553" y="279"/>
                      <a:pt x="554" y="279"/>
                      <a:pt x="555" y="278"/>
                    </a:cubicBezTo>
                    <a:cubicBezTo>
                      <a:pt x="556" y="278"/>
                      <a:pt x="558" y="277"/>
                      <a:pt x="559" y="276"/>
                    </a:cubicBezTo>
                    <a:cubicBezTo>
                      <a:pt x="562" y="272"/>
                      <a:pt x="562" y="268"/>
                      <a:pt x="561" y="264"/>
                    </a:cubicBezTo>
                    <a:cubicBezTo>
                      <a:pt x="561" y="263"/>
                      <a:pt x="561" y="262"/>
                      <a:pt x="561" y="261"/>
                    </a:cubicBezTo>
                    <a:cubicBezTo>
                      <a:pt x="561" y="261"/>
                      <a:pt x="561" y="260"/>
                      <a:pt x="561" y="260"/>
                    </a:cubicBezTo>
                    <a:cubicBezTo>
                      <a:pt x="562" y="259"/>
                      <a:pt x="562" y="257"/>
                      <a:pt x="561" y="255"/>
                    </a:cubicBezTo>
                    <a:cubicBezTo>
                      <a:pt x="560" y="253"/>
                      <a:pt x="558" y="251"/>
                      <a:pt x="556" y="248"/>
                    </a:cubicBezTo>
                    <a:cubicBezTo>
                      <a:pt x="555" y="247"/>
                      <a:pt x="554" y="246"/>
                      <a:pt x="552" y="244"/>
                    </a:cubicBezTo>
                    <a:cubicBezTo>
                      <a:pt x="551" y="242"/>
                      <a:pt x="550" y="241"/>
                      <a:pt x="549" y="239"/>
                    </a:cubicBezTo>
                    <a:cubicBezTo>
                      <a:pt x="548" y="238"/>
                      <a:pt x="547" y="237"/>
                      <a:pt x="547" y="235"/>
                    </a:cubicBezTo>
                    <a:cubicBezTo>
                      <a:pt x="547" y="234"/>
                      <a:pt x="546" y="232"/>
                      <a:pt x="545" y="231"/>
                    </a:cubicBezTo>
                    <a:cubicBezTo>
                      <a:pt x="545" y="230"/>
                      <a:pt x="544" y="229"/>
                      <a:pt x="543" y="228"/>
                    </a:cubicBezTo>
                    <a:cubicBezTo>
                      <a:pt x="542" y="227"/>
                      <a:pt x="540" y="224"/>
                      <a:pt x="540" y="223"/>
                    </a:cubicBezTo>
                    <a:cubicBezTo>
                      <a:pt x="540" y="223"/>
                      <a:pt x="540" y="223"/>
                      <a:pt x="540" y="223"/>
                    </a:cubicBezTo>
                    <a:cubicBezTo>
                      <a:pt x="540" y="223"/>
                      <a:pt x="541" y="223"/>
                      <a:pt x="541" y="223"/>
                    </a:cubicBezTo>
                    <a:cubicBezTo>
                      <a:pt x="542" y="223"/>
                      <a:pt x="543" y="223"/>
                      <a:pt x="544" y="223"/>
                    </a:cubicBezTo>
                    <a:cubicBezTo>
                      <a:pt x="546" y="223"/>
                      <a:pt x="547" y="222"/>
                      <a:pt x="549" y="221"/>
                    </a:cubicBezTo>
                    <a:cubicBezTo>
                      <a:pt x="550" y="220"/>
                      <a:pt x="551" y="218"/>
                      <a:pt x="553" y="217"/>
                    </a:cubicBezTo>
                    <a:cubicBezTo>
                      <a:pt x="555" y="214"/>
                      <a:pt x="556" y="212"/>
                      <a:pt x="556" y="209"/>
                    </a:cubicBezTo>
                    <a:cubicBezTo>
                      <a:pt x="556" y="203"/>
                      <a:pt x="552" y="203"/>
                      <a:pt x="550" y="203"/>
                    </a:cubicBezTo>
                    <a:cubicBezTo>
                      <a:pt x="549" y="203"/>
                      <a:pt x="549" y="203"/>
                      <a:pt x="548" y="202"/>
                    </a:cubicBezTo>
                    <a:cubicBezTo>
                      <a:pt x="548" y="202"/>
                      <a:pt x="548" y="202"/>
                      <a:pt x="548" y="202"/>
                    </a:cubicBezTo>
                    <a:cubicBezTo>
                      <a:pt x="549" y="200"/>
                      <a:pt x="552" y="197"/>
                      <a:pt x="551" y="193"/>
                    </a:cubicBezTo>
                    <a:cubicBezTo>
                      <a:pt x="551" y="192"/>
                      <a:pt x="550" y="190"/>
                      <a:pt x="548" y="189"/>
                    </a:cubicBezTo>
                    <a:cubicBezTo>
                      <a:pt x="546" y="188"/>
                      <a:pt x="544" y="187"/>
                      <a:pt x="542" y="187"/>
                    </a:cubicBezTo>
                    <a:cubicBezTo>
                      <a:pt x="540" y="187"/>
                      <a:pt x="539" y="186"/>
                      <a:pt x="538" y="185"/>
                    </a:cubicBezTo>
                    <a:cubicBezTo>
                      <a:pt x="537" y="185"/>
                      <a:pt x="536" y="184"/>
                      <a:pt x="536" y="184"/>
                    </a:cubicBezTo>
                    <a:cubicBezTo>
                      <a:pt x="535" y="183"/>
                      <a:pt x="534" y="181"/>
                      <a:pt x="533" y="180"/>
                    </a:cubicBezTo>
                    <a:cubicBezTo>
                      <a:pt x="532" y="180"/>
                      <a:pt x="532" y="180"/>
                      <a:pt x="532" y="180"/>
                    </a:cubicBezTo>
                    <a:cubicBezTo>
                      <a:pt x="532" y="180"/>
                      <a:pt x="532" y="179"/>
                      <a:pt x="532" y="179"/>
                    </a:cubicBezTo>
                    <a:cubicBezTo>
                      <a:pt x="533" y="176"/>
                      <a:pt x="533" y="174"/>
                      <a:pt x="532" y="173"/>
                    </a:cubicBezTo>
                    <a:cubicBezTo>
                      <a:pt x="531" y="172"/>
                      <a:pt x="530" y="170"/>
                      <a:pt x="526" y="170"/>
                    </a:cubicBezTo>
                    <a:cubicBezTo>
                      <a:pt x="523" y="170"/>
                      <a:pt x="520" y="171"/>
                      <a:pt x="519" y="172"/>
                    </a:cubicBezTo>
                    <a:cubicBezTo>
                      <a:pt x="518" y="173"/>
                      <a:pt x="517" y="173"/>
                      <a:pt x="516" y="173"/>
                    </a:cubicBezTo>
                    <a:cubicBezTo>
                      <a:pt x="515" y="173"/>
                      <a:pt x="515" y="173"/>
                      <a:pt x="514" y="173"/>
                    </a:cubicBezTo>
                    <a:cubicBezTo>
                      <a:pt x="513" y="172"/>
                      <a:pt x="513" y="172"/>
                      <a:pt x="512" y="171"/>
                    </a:cubicBezTo>
                    <a:cubicBezTo>
                      <a:pt x="511" y="170"/>
                      <a:pt x="510" y="169"/>
                      <a:pt x="508" y="168"/>
                    </a:cubicBezTo>
                    <a:cubicBezTo>
                      <a:pt x="508" y="168"/>
                      <a:pt x="508" y="168"/>
                      <a:pt x="507" y="168"/>
                    </a:cubicBezTo>
                    <a:cubicBezTo>
                      <a:pt x="509" y="168"/>
                      <a:pt x="510" y="168"/>
                      <a:pt x="511" y="168"/>
                    </a:cubicBezTo>
                    <a:cubicBezTo>
                      <a:pt x="513" y="168"/>
                      <a:pt x="516" y="168"/>
                      <a:pt x="518" y="167"/>
                    </a:cubicBezTo>
                    <a:cubicBezTo>
                      <a:pt x="519" y="167"/>
                      <a:pt x="520" y="167"/>
                      <a:pt x="520" y="167"/>
                    </a:cubicBezTo>
                    <a:cubicBezTo>
                      <a:pt x="521" y="167"/>
                      <a:pt x="522" y="167"/>
                      <a:pt x="524" y="168"/>
                    </a:cubicBezTo>
                    <a:cubicBezTo>
                      <a:pt x="525" y="168"/>
                      <a:pt x="526" y="169"/>
                      <a:pt x="526" y="169"/>
                    </a:cubicBezTo>
                    <a:cubicBezTo>
                      <a:pt x="528" y="170"/>
                      <a:pt x="530" y="170"/>
                      <a:pt x="531" y="170"/>
                    </a:cubicBezTo>
                    <a:cubicBezTo>
                      <a:pt x="535" y="170"/>
                      <a:pt x="538" y="168"/>
                      <a:pt x="540" y="165"/>
                    </a:cubicBezTo>
                    <a:cubicBezTo>
                      <a:pt x="543" y="162"/>
                      <a:pt x="547" y="160"/>
                      <a:pt x="551" y="160"/>
                    </a:cubicBezTo>
                    <a:cubicBezTo>
                      <a:pt x="552" y="160"/>
                      <a:pt x="554" y="161"/>
                      <a:pt x="555" y="161"/>
                    </a:cubicBezTo>
                    <a:cubicBezTo>
                      <a:pt x="557" y="161"/>
                      <a:pt x="558" y="162"/>
                      <a:pt x="560" y="162"/>
                    </a:cubicBezTo>
                    <a:cubicBezTo>
                      <a:pt x="563" y="163"/>
                      <a:pt x="567" y="165"/>
                      <a:pt x="571" y="165"/>
                    </a:cubicBezTo>
                    <a:cubicBezTo>
                      <a:pt x="573" y="165"/>
                      <a:pt x="575" y="164"/>
                      <a:pt x="577" y="164"/>
                    </a:cubicBezTo>
                    <a:cubicBezTo>
                      <a:pt x="581" y="162"/>
                      <a:pt x="582" y="159"/>
                      <a:pt x="582" y="157"/>
                    </a:cubicBezTo>
                    <a:cubicBezTo>
                      <a:pt x="583" y="152"/>
                      <a:pt x="579" y="147"/>
                      <a:pt x="578" y="146"/>
                    </a:cubicBezTo>
                    <a:cubicBezTo>
                      <a:pt x="579" y="146"/>
                      <a:pt x="579" y="147"/>
                      <a:pt x="580" y="147"/>
                    </a:cubicBezTo>
                    <a:cubicBezTo>
                      <a:pt x="582" y="147"/>
                      <a:pt x="583" y="148"/>
                      <a:pt x="585" y="148"/>
                    </a:cubicBezTo>
                    <a:cubicBezTo>
                      <a:pt x="585" y="148"/>
                      <a:pt x="586" y="148"/>
                      <a:pt x="586" y="148"/>
                    </a:cubicBezTo>
                    <a:cubicBezTo>
                      <a:pt x="587" y="147"/>
                      <a:pt x="587" y="147"/>
                      <a:pt x="588" y="147"/>
                    </a:cubicBezTo>
                    <a:cubicBezTo>
                      <a:pt x="588" y="147"/>
                      <a:pt x="589" y="148"/>
                      <a:pt x="589" y="148"/>
                    </a:cubicBezTo>
                    <a:cubicBezTo>
                      <a:pt x="589" y="148"/>
                      <a:pt x="589" y="148"/>
                      <a:pt x="589" y="148"/>
                    </a:cubicBezTo>
                    <a:cubicBezTo>
                      <a:pt x="589" y="148"/>
                      <a:pt x="589" y="148"/>
                      <a:pt x="589" y="150"/>
                    </a:cubicBezTo>
                    <a:cubicBezTo>
                      <a:pt x="589" y="150"/>
                      <a:pt x="589" y="151"/>
                      <a:pt x="589" y="151"/>
                    </a:cubicBezTo>
                    <a:cubicBezTo>
                      <a:pt x="589" y="153"/>
                      <a:pt x="588" y="157"/>
                      <a:pt x="591" y="160"/>
                    </a:cubicBezTo>
                    <a:cubicBezTo>
                      <a:pt x="592" y="160"/>
                      <a:pt x="594" y="161"/>
                      <a:pt x="595" y="161"/>
                    </a:cubicBezTo>
                    <a:cubicBezTo>
                      <a:pt x="596" y="161"/>
                      <a:pt x="597" y="161"/>
                      <a:pt x="598" y="160"/>
                    </a:cubicBezTo>
                    <a:cubicBezTo>
                      <a:pt x="599" y="160"/>
                      <a:pt x="599" y="160"/>
                      <a:pt x="600" y="160"/>
                    </a:cubicBezTo>
                    <a:cubicBezTo>
                      <a:pt x="600" y="160"/>
                      <a:pt x="600" y="160"/>
                      <a:pt x="600" y="160"/>
                    </a:cubicBezTo>
                    <a:cubicBezTo>
                      <a:pt x="600" y="160"/>
                      <a:pt x="600" y="160"/>
                      <a:pt x="600" y="160"/>
                    </a:cubicBezTo>
                    <a:cubicBezTo>
                      <a:pt x="600" y="160"/>
                      <a:pt x="600" y="160"/>
                      <a:pt x="600" y="160"/>
                    </a:cubicBezTo>
                    <a:cubicBezTo>
                      <a:pt x="600" y="160"/>
                      <a:pt x="601" y="161"/>
                      <a:pt x="601" y="162"/>
                    </a:cubicBezTo>
                    <a:cubicBezTo>
                      <a:pt x="601" y="163"/>
                      <a:pt x="601" y="163"/>
                      <a:pt x="601" y="163"/>
                    </a:cubicBezTo>
                    <a:cubicBezTo>
                      <a:pt x="601" y="167"/>
                      <a:pt x="603" y="168"/>
                      <a:pt x="606" y="168"/>
                    </a:cubicBezTo>
                    <a:cubicBezTo>
                      <a:pt x="606" y="168"/>
                      <a:pt x="607" y="169"/>
                      <a:pt x="607" y="169"/>
                    </a:cubicBezTo>
                    <a:cubicBezTo>
                      <a:pt x="608" y="169"/>
                      <a:pt x="608" y="170"/>
                      <a:pt x="609" y="170"/>
                    </a:cubicBezTo>
                    <a:cubicBezTo>
                      <a:pt x="610" y="171"/>
                      <a:pt x="611" y="173"/>
                      <a:pt x="613" y="174"/>
                    </a:cubicBezTo>
                    <a:cubicBezTo>
                      <a:pt x="615" y="174"/>
                      <a:pt x="617" y="174"/>
                      <a:pt x="618" y="174"/>
                    </a:cubicBezTo>
                    <a:cubicBezTo>
                      <a:pt x="620" y="174"/>
                      <a:pt x="621" y="174"/>
                      <a:pt x="622" y="175"/>
                    </a:cubicBezTo>
                    <a:cubicBezTo>
                      <a:pt x="623" y="177"/>
                      <a:pt x="623" y="178"/>
                      <a:pt x="623" y="179"/>
                    </a:cubicBezTo>
                    <a:cubicBezTo>
                      <a:pt x="623" y="179"/>
                      <a:pt x="622" y="180"/>
                      <a:pt x="622" y="181"/>
                    </a:cubicBezTo>
                    <a:cubicBezTo>
                      <a:pt x="621" y="181"/>
                      <a:pt x="620" y="181"/>
                      <a:pt x="619" y="182"/>
                    </a:cubicBezTo>
                    <a:cubicBezTo>
                      <a:pt x="617" y="182"/>
                      <a:pt x="614" y="183"/>
                      <a:pt x="612" y="187"/>
                    </a:cubicBezTo>
                    <a:cubicBezTo>
                      <a:pt x="611" y="190"/>
                      <a:pt x="611" y="197"/>
                      <a:pt x="613" y="200"/>
                    </a:cubicBezTo>
                    <a:cubicBezTo>
                      <a:pt x="614" y="202"/>
                      <a:pt x="616" y="203"/>
                      <a:pt x="618" y="203"/>
                    </a:cubicBezTo>
                    <a:cubicBezTo>
                      <a:pt x="619" y="203"/>
                      <a:pt x="621" y="203"/>
                      <a:pt x="622" y="202"/>
                    </a:cubicBezTo>
                    <a:cubicBezTo>
                      <a:pt x="626" y="199"/>
                      <a:pt x="628" y="195"/>
                      <a:pt x="630" y="192"/>
                    </a:cubicBezTo>
                    <a:cubicBezTo>
                      <a:pt x="631" y="189"/>
                      <a:pt x="633" y="187"/>
                      <a:pt x="635" y="185"/>
                    </a:cubicBezTo>
                    <a:cubicBezTo>
                      <a:pt x="636" y="185"/>
                      <a:pt x="638" y="184"/>
                      <a:pt x="638" y="184"/>
                    </a:cubicBezTo>
                    <a:cubicBezTo>
                      <a:pt x="638" y="184"/>
                      <a:pt x="638" y="185"/>
                      <a:pt x="638" y="185"/>
                    </a:cubicBezTo>
                    <a:cubicBezTo>
                      <a:pt x="638" y="187"/>
                      <a:pt x="638" y="188"/>
                      <a:pt x="638" y="189"/>
                    </a:cubicBezTo>
                    <a:cubicBezTo>
                      <a:pt x="638" y="192"/>
                      <a:pt x="639" y="194"/>
                      <a:pt x="641" y="197"/>
                    </a:cubicBezTo>
                    <a:cubicBezTo>
                      <a:pt x="643" y="198"/>
                      <a:pt x="646" y="201"/>
                      <a:pt x="649" y="201"/>
                    </a:cubicBezTo>
                    <a:cubicBezTo>
                      <a:pt x="650" y="201"/>
                      <a:pt x="650" y="201"/>
                      <a:pt x="650" y="201"/>
                    </a:cubicBezTo>
                    <a:cubicBezTo>
                      <a:pt x="650" y="201"/>
                      <a:pt x="650" y="201"/>
                      <a:pt x="650" y="201"/>
                    </a:cubicBezTo>
                    <a:cubicBezTo>
                      <a:pt x="652" y="201"/>
                      <a:pt x="652" y="200"/>
                      <a:pt x="653" y="200"/>
                    </a:cubicBezTo>
                    <a:cubicBezTo>
                      <a:pt x="653" y="205"/>
                      <a:pt x="656" y="207"/>
                      <a:pt x="657" y="207"/>
                    </a:cubicBezTo>
                    <a:cubicBezTo>
                      <a:pt x="658" y="208"/>
                      <a:pt x="659" y="208"/>
                      <a:pt x="660" y="208"/>
                    </a:cubicBezTo>
                    <a:cubicBezTo>
                      <a:pt x="661" y="208"/>
                      <a:pt x="662" y="208"/>
                      <a:pt x="663" y="207"/>
                    </a:cubicBezTo>
                    <a:cubicBezTo>
                      <a:pt x="664" y="207"/>
                      <a:pt x="664" y="207"/>
                      <a:pt x="665" y="207"/>
                    </a:cubicBezTo>
                    <a:cubicBezTo>
                      <a:pt x="665" y="207"/>
                      <a:pt x="665" y="207"/>
                      <a:pt x="665" y="207"/>
                    </a:cubicBezTo>
                    <a:cubicBezTo>
                      <a:pt x="667" y="208"/>
                      <a:pt x="669" y="212"/>
                      <a:pt x="671" y="215"/>
                    </a:cubicBezTo>
                    <a:cubicBezTo>
                      <a:pt x="672" y="217"/>
                      <a:pt x="673" y="219"/>
                      <a:pt x="675" y="221"/>
                    </a:cubicBezTo>
                    <a:cubicBezTo>
                      <a:pt x="677" y="223"/>
                      <a:pt x="677" y="223"/>
                      <a:pt x="677" y="223"/>
                    </a:cubicBezTo>
                    <a:cubicBezTo>
                      <a:pt x="679" y="226"/>
                      <a:pt x="682" y="229"/>
                      <a:pt x="684" y="233"/>
                    </a:cubicBezTo>
                    <a:cubicBezTo>
                      <a:pt x="685" y="236"/>
                      <a:pt x="687" y="241"/>
                      <a:pt x="686" y="244"/>
                    </a:cubicBezTo>
                    <a:cubicBezTo>
                      <a:pt x="686" y="245"/>
                      <a:pt x="685" y="246"/>
                      <a:pt x="684" y="248"/>
                    </a:cubicBezTo>
                    <a:cubicBezTo>
                      <a:pt x="682" y="250"/>
                      <a:pt x="680" y="252"/>
                      <a:pt x="680" y="256"/>
                    </a:cubicBezTo>
                    <a:cubicBezTo>
                      <a:pt x="680" y="258"/>
                      <a:pt x="680" y="260"/>
                      <a:pt x="682" y="262"/>
                    </a:cubicBezTo>
                    <a:cubicBezTo>
                      <a:pt x="680" y="262"/>
                      <a:pt x="678" y="263"/>
                      <a:pt x="677" y="265"/>
                    </a:cubicBezTo>
                    <a:cubicBezTo>
                      <a:pt x="676" y="266"/>
                      <a:pt x="675" y="268"/>
                      <a:pt x="675" y="269"/>
                    </a:cubicBezTo>
                    <a:cubicBezTo>
                      <a:pt x="675" y="270"/>
                      <a:pt x="674" y="271"/>
                      <a:pt x="674" y="271"/>
                    </a:cubicBezTo>
                    <a:cubicBezTo>
                      <a:pt x="673" y="273"/>
                      <a:pt x="672" y="275"/>
                      <a:pt x="671" y="277"/>
                    </a:cubicBezTo>
                    <a:cubicBezTo>
                      <a:pt x="669" y="281"/>
                      <a:pt x="666" y="285"/>
                      <a:pt x="667" y="290"/>
                    </a:cubicBezTo>
                    <a:cubicBezTo>
                      <a:pt x="669" y="296"/>
                      <a:pt x="674" y="298"/>
                      <a:pt x="678" y="300"/>
                    </a:cubicBezTo>
                    <a:cubicBezTo>
                      <a:pt x="681" y="302"/>
                      <a:pt x="684" y="303"/>
                      <a:pt x="686" y="305"/>
                    </a:cubicBezTo>
                    <a:cubicBezTo>
                      <a:pt x="686" y="306"/>
                      <a:pt x="686" y="306"/>
                      <a:pt x="686" y="307"/>
                    </a:cubicBezTo>
                    <a:cubicBezTo>
                      <a:pt x="686" y="307"/>
                      <a:pt x="684" y="308"/>
                      <a:pt x="681" y="309"/>
                    </a:cubicBezTo>
                    <a:cubicBezTo>
                      <a:pt x="680" y="309"/>
                      <a:pt x="680" y="309"/>
                      <a:pt x="679" y="309"/>
                    </a:cubicBezTo>
                    <a:cubicBezTo>
                      <a:pt x="678" y="310"/>
                      <a:pt x="676" y="310"/>
                      <a:pt x="675" y="310"/>
                    </a:cubicBezTo>
                    <a:cubicBezTo>
                      <a:pt x="672" y="312"/>
                      <a:pt x="671" y="314"/>
                      <a:pt x="669" y="315"/>
                    </a:cubicBezTo>
                    <a:cubicBezTo>
                      <a:pt x="669" y="316"/>
                      <a:pt x="668" y="317"/>
                      <a:pt x="668" y="317"/>
                    </a:cubicBezTo>
                    <a:cubicBezTo>
                      <a:pt x="667" y="318"/>
                      <a:pt x="666" y="319"/>
                      <a:pt x="665" y="320"/>
                    </a:cubicBezTo>
                    <a:cubicBezTo>
                      <a:pt x="664" y="321"/>
                      <a:pt x="664" y="321"/>
                      <a:pt x="664" y="321"/>
                    </a:cubicBezTo>
                    <a:cubicBezTo>
                      <a:pt x="662" y="322"/>
                      <a:pt x="659" y="323"/>
                      <a:pt x="655" y="323"/>
                    </a:cubicBezTo>
                    <a:cubicBezTo>
                      <a:pt x="655" y="323"/>
                      <a:pt x="655" y="323"/>
                      <a:pt x="655" y="323"/>
                    </a:cubicBezTo>
                    <a:cubicBezTo>
                      <a:pt x="652" y="323"/>
                      <a:pt x="649" y="322"/>
                      <a:pt x="645" y="322"/>
                    </a:cubicBezTo>
                    <a:cubicBezTo>
                      <a:pt x="642" y="321"/>
                      <a:pt x="638" y="321"/>
                      <a:pt x="634" y="321"/>
                    </a:cubicBezTo>
                    <a:cubicBezTo>
                      <a:pt x="632" y="321"/>
                      <a:pt x="630" y="321"/>
                      <a:pt x="628" y="321"/>
                    </a:cubicBezTo>
                    <a:cubicBezTo>
                      <a:pt x="626" y="322"/>
                      <a:pt x="626" y="322"/>
                      <a:pt x="626" y="322"/>
                    </a:cubicBezTo>
                    <a:cubicBezTo>
                      <a:pt x="626" y="324"/>
                      <a:pt x="626" y="324"/>
                      <a:pt x="626" y="324"/>
                    </a:cubicBezTo>
                    <a:cubicBezTo>
                      <a:pt x="625" y="325"/>
                      <a:pt x="625" y="325"/>
                      <a:pt x="625" y="325"/>
                    </a:cubicBezTo>
                    <a:cubicBezTo>
                      <a:pt x="625" y="326"/>
                      <a:pt x="625" y="328"/>
                      <a:pt x="626" y="329"/>
                    </a:cubicBezTo>
                    <a:cubicBezTo>
                      <a:pt x="626" y="331"/>
                      <a:pt x="627" y="332"/>
                      <a:pt x="628" y="332"/>
                    </a:cubicBezTo>
                    <a:cubicBezTo>
                      <a:pt x="628" y="332"/>
                      <a:pt x="628" y="332"/>
                      <a:pt x="628" y="332"/>
                    </a:cubicBezTo>
                    <a:cubicBezTo>
                      <a:pt x="629" y="334"/>
                      <a:pt x="629" y="334"/>
                      <a:pt x="628" y="335"/>
                    </a:cubicBezTo>
                    <a:cubicBezTo>
                      <a:pt x="627" y="335"/>
                      <a:pt x="627" y="336"/>
                      <a:pt x="626" y="336"/>
                    </a:cubicBezTo>
                    <a:cubicBezTo>
                      <a:pt x="625" y="337"/>
                      <a:pt x="623" y="338"/>
                      <a:pt x="621" y="342"/>
                    </a:cubicBezTo>
                    <a:cubicBezTo>
                      <a:pt x="621" y="343"/>
                      <a:pt x="621" y="343"/>
                      <a:pt x="621" y="344"/>
                    </a:cubicBezTo>
                    <a:cubicBezTo>
                      <a:pt x="621" y="345"/>
                      <a:pt x="621" y="345"/>
                      <a:pt x="620" y="346"/>
                    </a:cubicBezTo>
                    <a:cubicBezTo>
                      <a:pt x="620" y="347"/>
                      <a:pt x="620" y="347"/>
                      <a:pt x="620" y="347"/>
                    </a:cubicBezTo>
                    <a:cubicBezTo>
                      <a:pt x="619" y="349"/>
                      <a:pt x="619" y="350"/>
                      <a:pt x="619" y="352"/>
                    </a:cubicBezTo>
                    <a:cubicBezTo>
                      <a:pt x="619" y="353"/>
                      <a:pt x="620" y="354"/>
                      <a:pt x="620" y="355"/>
                    </a:cubicBezTo>
                    <a:cubicBezTo>
                      <a:pt x="620" y="358"/>
                      <a:pt x="620" y="361"/>
                      <a:pt x="624" y="365"/>
                    </a:cubicBezTo>
                    <a:cubicBezTo>
                      <a:pt x="627" y="369"/>
                      <a:pt x="632" y="371"/>
                      <a:pt x="637" y="372"/>
                    </a:cubicBezTo>
                    <a:cubicBezTo>
                      <a:pt x="638" y="373"/>
                      <a:pt x="639" y="373"/>
                      <a:pt x="640" y="373"/>
                    </a:cubicBezTo>
                    <a:cubicBezTo>
                      <a:pt x="644" y="373"/>
                      <a:pt x="647" y="371"/>
                      <a:pt x="649" y="370"/>
                    </a:cubicBezTo>
                    <a:cubicBezTo>
                      <a:pt x="650" y="369"/>
                      <a:pt x="651" y="369"/>
                      <a:pt x="652" y="368"/>
                    </a:cubicBezTo>
                    <a:cubicBezTo>
                      <a:pt x="655" y="367"/>
                      <a:pt x="658" y="365"/>
                      <a:pt x="662" y="362"/>
                    </a:cubicBezTo>
                    <a:cubicBezTo>
                      <a:pt x="664" y="360"/>
                      <a:pt x="665" y="358"/>
                      <a:pt x="665" y="357"/>
                    </a:cubicBezTo>
                    <a:cubicBezTo>
                      <a:pt x="666" y="356"/>
                      <a:pt x="666" y="355"/>
                      <a:pt x="666" y="355"/>
                    </a:cubicBezTo>
                    <a:cubicBezTo>
                      <a:pt x="667" y="355"/>
                      <a:pt x="667" y="355"/>
                      <a:pt x="667" y="355"/>
                    </a:cubicBezTo>
                    <a:cubicBezTo>
                      <a:pt x="668" y="355"/>
                      <a:pt x="669" y="355"/>
                      <a:pt x="670" y="356"/>
                    </a:cubicBezTo>
                    <a:cubicBezTo>
                      <a:pt x="671" y="356"/>
                      <a:pt x="671" y="356"/>
                      <a:pt x="671" y="356"/>
                    </a:cubicBezTo>
                    <a:cubicBezTo>
                      <a:pt x="673" y="356"/>
                      <a:pt x="675" y="357"/>
                      <a:pt x="676" y="357"/>
                    </a:cubicBezTo>
                    <a:cubicBezTo>
                      <a:pt x="680" y="357"/>
                      <a:pt x="684" y="355"/>
                      <a:pt x="685" y="353"/>
                    </a:cubicBezTo>
                    <a:cubicBezTo>
                      <a:pt x="686" y="351"/>
                      <a:pt x="686" y="350"/>
                      <a:pt x="685" y="348"/>
                    </a:cubicBezTo>
                    <a:cubicBezTo>
                      <a:pt x="686" y="347"/>
                      <a:pt x="686" y="347"/>
                      <a:pt x="686" y="347"/>
                    </a:cubicBezTo>
                    <a:cubicBezTo>
                      <a:pt x="687" y="348"/>
                      <a:pt x="688" y="350"/>
                      <a:pt x="691" y="351"/>
                    </a:cubicBezTo>
                    <a:cubicBezTo>
                      <a:pt x="691" y="351"/>
                      <a:pt x="691" y="351"/>
                      <a:pt x="691" y="351"/>
                    </a:cubicBezTo>
                    <a:cubicBezTo>
                      <a:pt x="692" y="351"/>
                      <a:pt x="692" y="351"/>
                      <a:pt x="692" y="351"/>
                    </a:cubicBezTo>
                    <a:cubicBezTo>
                      <a:pt x="695" y="351"/>
                      <a:pt x="696" y="348"/>
                      <a:pt x="697" y="347"/>
                    </a:cubicBezTo>
                    <a:cubicBezTo>
                      <a:pt x="697" y="346"/>
                      <a:pt x="697" y="346"/>
                      <a:pt x="697" y="346"/>
                    </a:cubicBezTo>
                    <a:cubicBezTo>
                      <a:pt x="698" y="346"/>
                      <a:pt x="698" y="347"/>
                      <a:pt x="698" y="348"/>
                    </a:cubicBezTo>
                    <a:cubicBezTo>
                      <a:pt x="699" y="348"/>
                      <a:pt x="699" y="348"/>
                      <a:pt x="699" y="348"/>
                    </a:cubicBezTo>
                    <a:cubicBezTo>
                      <a:pt x="700" y="350"/>
                      <a:pt x="702" y="352"/>
                      <a:pt x="703" y="353"/>
                    </a:cubicBezTo>
                    <a:cubicBezTo>
                      <a:pt x="704" y="354"/>
                      <a:pt x="704" y="354"/>
                      <a:pt x="705" y="355"/>
                    </a:cubicBezTo>
                    <a:cubicBezTo>
                      <a:pt x="707" y="357"/>
                      <a:pt x="709" y="358"/>
                      <a:pt x="711" y="359"/>
                    </a:cubicBezTo>
                    <a:cubicBezTo>
                      <a:pt x="713" y="360"/>
                      <a:pt x="713" y="360"/>
                      <a:pt x="713" y="360"/>
                    </a:cubicBezTo>
                    <a:cubicBezTo>
                      <a:pt x="715" y="361"/>
                      <a:pt x="716" y="362"/>
                      <a:pt x="717" y="364"/>
                    </a:cubicBezTo>
                    <a:cubicBezTo>
                      <a:pt x="717" y="364"/>
                      <a:pt x="717" y="364"/>
                      <a:pt x="717" y="364"/>
                    </a:cubicBezTo>
                    <a:cubicBezTo>
                      <a:pt x="719" y="367"/>
                      <a:pt x="721" y="368"/>
                      <a:pt x="724" y="368"/>
                    </a:cubicBezTo>
                    <a:cubicBezTo>
                      <a:pt x="724" y="368"/>
                      <a:pt x="725" y="368"/>
                      <a:pt x="726" y="368"/>
                    </a:cubicBezTo>
                    <a:cubicBezTo>
                      <a:pt x="727" y="368"/>
                      <a:pt x="727" y="368"/>
                      <a:pt x="728" y="369"/>
                    </a:cubicBezTo>
                    <a:cubicBezTo>
                      <a:pt x="729" y="369"/>
                      <a:pt x="731" y="370"/>
                      <a:pt x="733" y="370"/>
                    </a:cubicBezTo>
                    <a:cubicBezTo>
                      <a:pt x="733" y="370"/>
                      <a:pt x="733" y="370"/>
                      <a:pt x="733" y="370"/>
                    </a:cubicBezTo>
                    <a:cubicBezTo>
                      <a:pt x="734" y="370"/>
                      <a:pt x="735" y="370"/>
                      <a:pt x="737" y="370"/>
                    </a:cubicBezTo>
                    <a:cubicBezTo>
                      <a:pt x="739" y="370"/>
                      <a:pt x="740" y="370"/>
                      <a:pt x="742" y="370"/>
                    </a:cubicBezTo>
                    <a:cubicBezTo>
                      <a:pt x="741" y="371"/>
                      <a:pt x="741" y="371"/>
                      <a:pt x="740" y="372"/>
                    </a:cubicBezTo>
                    <a:cubicBezTo>
                      <a:pt x="738" y="374"/>
                      <a:pt x="736" y="377"/>
                      <a:pt x="736" y="380"/>
                    </a:cubicBezTo>
                    <a:cubicBezTo>
                      <a:pt x="736" y="381"/>
                      <a:pt x="737" y="383"/>
                      <a:pt x="739" y="384"/>
                    </a:cubicBezTo>
                    <a:cubicBezTo>
                      <a:pt x="741" y="386"/>
                      <a:pt x="742" y="388"/>
                      <a:pt x="744" y="390"/>
                    </a:cubicBezTo>
                    <a:cubicBezTo>
                      <a:pt x="746" y="392"/>
                      <a:pt x="748" y="392"/>
                      <a:pt x="751" y="392"/>
                    </a:cubicBezTo>
                    <a:cubicBezTo>
                      <a:pt x="752" y="392"/>
                      <a:pt x="753" y="392"/>
                      <a:pt x="754" y="392"/>
                    </a:cubicBezTo>
                    <a:cubicBezTo>
                      <a:pt x="755" y="392"/>
                      <a:pt x="756" y="392"/>
                      <a:pt x="757" y="392"/>
                    </a:cubicBezTo>
                    <a:cubicBezTo>
                      <a:pt x="757" y="392"/>
                      <a:pt x="758" y="392"/>
                      <a:pt x="758" y="392"/>
                    </a:cubicBezTo>
                    <a:cubicBezTo>
                      <a:pt x="759" y="393"/>
                      <a:pt x="759" y="394"/>
                      <a:pt x="758" y="395"/>
                    </a:cubicBezTo>
                    <a:cubicBezTo>
                      <a:pt x="758" y="396"/>
                      <a:pt x="758" y="397"/>
                      <a:pt x="759" y="398"/>
                    </a:cubicBezTo>
                    <a:cubicBezTo>
                      <a:pt x="759" y="402"/>
                      <a:pt x="763" y="407"/>
                      <a:pt x="769" y="407"/>
                    </a:cubicBezTo>
                    <a:cubicBezTo>
                      <a:pt x="770" y="407"/>
                      <a:pt x="770" y="407"/>
                      <a:pt x="771" y="407"/>
                    </a:cubicBezTo>
                    <a:cubicBezTo>
                      <a:pt x="776" y="405"/>
                      <a:pt x="776" y="401"/>
                      <a:pt x="776" y="399"/>
                    </a:cubicBezTo>
                    <a:cubicBezTo>
                      <a:pt x="775" y="397"/>
                      <a:pt x="776" y="396"/>
                      <a:pt x="776" y="396"/>
                    </a:cubicBezTo>
                    <a:cubicBezTo>
                      <a:pt x="777" y="396"/>
                      <a:pt x="779" y="395"/>
                      <a:pt x="781" y="395"/>
                    </a:cubicBezTo>
                    <a:cubicBezTo>
                      <a:pt x="783" y="395"/>
                      <a:pt x="784" y="395"/>
                      <a:pt x="785" y="395"/>
                    </a:cubicBezTo>
                    <a:cubicBezTo>
                      <a:pt x="786" y="396"/>
                      <a:pt x="788" y="398"/>
                      <a:pt x="789" y="399"/>
                    </a:cubicBezTo>
                    <a:cubicBezTo>
                      <a:pt x="792" y="401"/>
                      <a:pt x="795" y="403"/>
                      <a:pt x="798" y="404"/>
                    </a:cubicBezTo>
                    <a:cubicBezTo>
                      <a:pt x="801" y="405"/>
                      <a:pt x="803" y="405"/>
                      <a:pt x="806" y="405"/>
                    </a:cubicBezTo>
                    <a:cubicBezTo>
                      <a:pt x="808" y="405"/>
                      <a:pt x="809" y="405"/>
                      <a:pt x="811" y="405"/>
                    </a:cubicBezTo>
                    <a:cubicBezTo>
                      <a:pt x="812" y="405"/>
                      <a:pt x="813" y="405"/>
                      <a:pt x="814" y="405"/>
                    </a:cubicBezTo>
                    <a:cubicBezTo>
                      <a:pt x="814" y="405"/>
                      <a:pt x="814" y="405"/>
                      <a:pt x="815" y="405"/>
                    </a:cubicBezTo>
                    <a:cubicBezTo>
                      <a:pt x="817" y="405"/>
                      <a:pt x="819" y="405"/>
                      <a:pt x="822" y="405"/>
                    </a:cubicBezTo>
                    <a:cubicBezTo>
                      <a:pt x="823" y="405"/>
                      <a:pt x="823" y="405"/>
                      <a:pt x="823" y="405"/>
                    </a:cubicBezTo>
                    <a:cubicBezTo>
                      <a:pt x="823" y="405"/>
                      <a:pt x="824" y="405"/>
                      <a:pt x="824" y="405"/>
                    </a:cubicBezTo>
                    <a:cubicBezTo>
                      <a:pt x="826" y="405"/>
                      <a:pt x="827" y="405"/>
                      <a:pt x="828" y="405"/>
                    </a:cubicBezTo>
                    <a:cubicBezTo>
                      <a:pt x="829" y="405"/>
                      <a:pt x="830" y="404"/>
                      <a:pt x="831" y="404"/>
                    </a:cubicBezTo>
                    <a:cubicBezTo>
                      <a:pt x="832" y="404"/>
                      <a:pt x="835" y="405"/>
                      <a:pt x="836" y="405"/>
                    </a:cubicBezTo>
                    <a:cubicBezTo>
                      <a:pt x="839" y="406"/>
                      <a:pt x="842" y="407"/>
                      <a:pt x="845" y="407"/>
                    </a:cubicBezTo>
                    <a:cubicBezTo>
                      <a:pt x="848" y="407"/>
                      <a:pt x="850" y="406"/>
                      <a:pt x="851" y="404"/>
                    </a:cubicBezTo>
                    <a:cubicBezTo>
                      <a:pt x="853" y="403"/>
                      <a:pt x="853" y="400"/>
                      <a:pt x="853" y="398"/>
                    </a:cubicBezTo>
                    <a:cubicBezTo>
                      <a:pt x="853" y="389"/>
                      <a:pt x="844" y="382"/>
                      <a:pt x="837" y="378"/>
                    </a:cubicBezTo>
                    <a:cubicBezTo>
                      <a:pt x="834" y="377"/>
                      <a:pt x="832" y="376"/>
                      <a:pt x="829" y="375"/>
                    </a:cubicBezTo>
                    <a:cubicBezTo>
                      <a:pt x="824" y="373"/>
                      <a:pt x="820" y="371"/>
                      <a:pt x="816" y="368"/>
                    </a:cubicBezTo>
                    <a:cubicBezTo>
                      <a:pt x="814" y="367"/>
                      <a:pt x="812" y="367"/>
                      <a:pt x="810" y="366"/>
                    </a:cubicBezTo>
                    <a:cubicBezTo>
                      <a:pt x="809" y="366"/>
                      <a:pt x="808" y="366"/>
                      <a:pt x="807" y="365"/>
                    </a:cubicBezTo>
                    <a:cubicBezTo>
                      <a:pt x="803" y="364"/>
                      <a:pt x="798" y="361"/>
                      <a:pt x="794" y="359"/>
                    </a:cubicBezTo>
                    <a:cubicBezTo>
                      <a:pt x="793" y="358"/>
                      <a:pt x="791" y="357"/>
                      <a:pt x="790" y="357"/>
                    </a:cubicBezTo>
                    <a:cubicBezTo>
                      <a:pt x="788" y="355"/>
                      <a:pt x="786" y="354"/>
                      <a:pt x="785" y="353"/>
                    </a:cubicBezTo>
                    <a:cubicBezTo>
                      <a:pt x="785" y="352"/>
                      <a:pt x="785" y="352"/>
                      <a:pt x="785" y="352"/>
                    </a:cubicBezTo>
                    <a:cubicBezTo>
                      <a:pt x="786" y="352"/>
                      <a:pt x="788" y="353"/>
                      <a:pt x="789" y="353"/>
                    </a:cubicBezTo>
                    <a:cubicBezTo>
                      <a:pt x="791" y="354"/>
                      <a:pt x="792" y="354"/>
                      <a:pt x="793" y="354"/>
                    </a:cubicBezTo>
                    <a:cubicBezTo>
                      <a:pt x="794" y="354"/>
                      <a:pt x="795" y="354"/>
                      <a:pt x="796" y="354"/>
                    </a:cubicBezTo>
                    <a:cubicBezTo>
                      <a:pt x="797" y="354"/>
                      <a:pt x="797" y="354"/>
                      <a:pt x="798" y="354"/>
                    </a:cubicBezTo>
                    <a:cubicBezTo>
                      <a:pt x="799" y="354"/>
                      <a:pt x="799" y="354"/>
                      <a:pt x="800" y="354"/>
                    </a:cubicBezTo>
                    <a:cubicBezTo>
                      <a:pt x="801" y="354"/>
                      <a:pt x="802" y="354"/>
                      <a:pt x="802" y="355"/>
                    </a:cubicBezTo>
                    <a:cubicBezTo>
                      <a:pt x="806" y="355"/>
                      <a:pt x="809" y="357"/>
                      <a:pt x="812" y="358"/>
                    </a:cubicBezTo>
                    <a:cubicBezTo>
                      <a:pt x="815" y="359"/>
                      <a:pt x="817" y="360"/>
                      <a:pt x="819" y="361"/>
                    </a:cubicBezTo>
                    <a:cubicBezTo>
                      <a:pt x="820" y="361"/>
                      <a:pt x="821" y="362"/>
                      <a:pt x="822" y="362"/>
                    </a:cubicBezTo>
                    <a:cubicBezTo>
                      <a:pt x="823" y="362"/>
                      <a:pt x="824" y="361"/>
                      <a:pt x="825" y="361"/>
                    </a:cubicBezTo>
                    <a:cubicBezTo>
                      <a:pt x="826" y="361"/>
                      <a:pt x="827" y="361"/>
                      <a:pt x="827" y="361"/>
                    </a:cubicBezTo>
                    <a:cubicBezTo>
                      <a:pt x="827" y="361"/>
                      <a:pt x="828" y="361"/>
                      <a:pt x="828" y="361"/>
                    </a:cubicBezTo>
                    <a:cubicBezTo>
                      <a:pt x="828" y="361"/>
                      <a:pt x="829" y="362"/>
                      <a:pt x="830" y="362"/>
                    </a:cubicBezTo>
                    <a:cubicBezTo>
                      <a:pt x="831" y="363"/>
                      <a:pt x="832" y="365"/>
                      <a:pt x="834" y="365"/>
                    </a:cubicBezTo>
                    <a:cubicBezTo>
                      <a:pt x="835" y="366"/>
                      <a:pt x="836" y="366"/>
                      <a:pt x="838" y="366"/>
                    </a:cubicBezTo>
                    <a:cubicBezTo>
                      <a:pt x="838" y="366"/>
                      <a:pt x="839" y="366"/>
                      <a:pt x="840" y="366"/>
                    </a:cubicBezTo>
                    <a:cubicBezTo>
                      <a:pt x="841" y="366"/>
                      <a:pt x="842" y="366"/>
                      <a:pt x="842" y="366"/>
                    </a:cubicBezTo>
                    <a:cubicBezTo>
                      <a:pt x="843" y="366"/>
                      <a:pt x="843" y="366"/>
                      <a:pt x="843" y="366"/>
                    </a:cubicBezTo>
                    <a:cubicBezTo>
                      <a:pt x="844" y="366"/>
                      <a:pt x="845" y="366"/>
                      <a:pt x="846" y="367"/>
                    </a:cubicBezTo>
                    <a:cubicBezTo>
                      <a:pt x="847" y="367"/>
                      <a:pt x="847" y="367"/>
                      <a:pt x="847" y="367"/>
                    </a:cubicBezTo>
                    <a:cubicBezTo>
                      <a:pt x="848" y="368"/>
                      <a:pt x="848" y="368"/>
                      <a:pt x="849" y="368"/>
                    </a:cubicBezTo>
                    <a:cubicBezTo>
                      <a:pt x="850" y="369"/>
                      <a:pt x="851" y="369"/>
                      <a:pt x="852" y="370"/>
                    </a:cubicBezTo>
                    <a:cubicBezTo>
                      <a:pt x="854" y="371"/>
                      <a:pt x="855" y="371"/>
                      <a:pt x="857" y="371"/>
                    </a:cubicBezTo>
                    <a:cubicBezTo>
                      <a:pt x="859" y="371"/>
                      <a:pt x="861" y="370"/>
                      <a:pt x="862" y="367"/>
                    </a:cubicBezTo>
                    <a:cubicBezTo>
                      <a:pt x="863" y="365"/>
                      <a:pt x="862" y="362"/>
                      <a:pt x="861" y="360"/>
                    </a:cubicBezTo>
                    <a:cubicBezTo>
                      <a:pt x="861" y="360"/>
                      <a:pt x="861" y="360"/>
                      <a:pt x="862" y="359"/>
                    </a:cubicBezTo>
                    <a:close/>
                    <a:moveTo>
                      <a:pt x="493" y="120"/>
                    </a:moveTo>
                    <a:cubicBezTo>
                      <a:pt x="493" y="120"/>
                      <a:pt x="493" y="121"/>
                      <a:pt x="493" y="121"/>
                    </a:cubicBezTo>
                    <a:cubicBezTo>
                      <a:pt x="492" y="120"/>
                      <a:pt x="490" y="120"/>
                      <a:pt x="489" y="120"/>
                    </a:cubicBezTo>
                    <a:cubicBezTo>
                      <a:pt x="489" y="120"/>
                      <a:pt x="489" y="120"/>
                      <a:pt x="489" y="120"/>
                    </a:cubicBezTo>
                    <a:cubicBezTo>
                      <a:pt x="490" y="120"/>
                      <a:pt x="490" y="120"/>
                      <a:pt x="490" y="120"/>
                    </a:cubicBezTo>
                    <a:cubicBezTo>
                      <a:pt x="492" y="118"/>
                      <a:pt x="493" y="116"/>
                      <a:pt x="494" y="115"/>
                    </a:cubicBezTo>
                    <a:cubicBezTo>
                      <a:pt x="494" y="116"/>
                      <a:pt x="493" y="120"/>
                      <a:pt x="493" y="120"/>
                    </a:cubicBezTo>
                    <a:close/>
                    <a:moveTo>
                      <a:pt x="457" y="346"/>
                    </a:moveTo>
                    <a:cubicBezTo>
                      <a:pt x="452" y="346"/>
                      <a:pt x="448" y="345"/>
                      <a:pt x="445" y="342"/>
                    </a:cubicBezTo>
                    <a:cubicBezTo>
                      <a:pt x="444" y="341"/>
                      <a:pt x="444" y="341"/>
                      <a:pt x="444" y="341"/>
                    </a:cubicBezTo>
                    <a:cubicBezTo>
                      <a:pt x="443" y="340"/>
                      <a:pt x="442" y="339"/>
                      <a:pt x="441" y="338"/>
                    </a:cubicBezTo>
                    <a:cubicBezTo>
                      <a:pt x="440" y="336"/>
                      <a:pt x="439" y="335"/>
                      <a:pt x="438" y="333"/>
                    </a:cubicBezTo>
                    <a:cubicBezTo>
                      <a:pt x="437" y="331"/>
                      <a:pt x="435" y="330"/>
                      <a:pt x="433" y="329"/>
                    </a:cubicBezTo>
                    <a:cubicBezTo>
                      <a:pt x="431" y="328"/>
                      <a:pt x="430" y="327"/>
                      <a:pt x="428" y="326"/>
                    </a:cubicBezTo>
                    <a:cubicBezTo>
                      <a:pt x="430" y="326"/>
                      <a:pt x="433" y="326"/>
                      <a:pt x="435" y="327"/>
                    </a:cubicBezTo>
                    <a:cubicBezTo>
                      <a:pt x="437" y="328"/>
                      <a:pt x="439" y="329"/>
                      <a:pt x="440" y="330"/>
                    </a:cubicBezTo>
                    <a:cubicBezTo>
                      <a:pt x="443" y="332"/>
                      <a:pt x="445" y="334"/>
                      <a:pt x="447" y="336"/>
                    </a:cubicBezTo>
                    <a:cubicBezTo>
                      <a:pt x="448" y="338"/>
                      <a:pt x="450" y="340"/>
                      <a:pt x="453" y="342"/>
                    </a:cubicBezTo>
                    <a:cubicBezTo>
                      <a:pt x="453" y="342"/>
                      <a:pt x="454" y="342"/>
                      <a:pt x="454" y="343"/>
                    </a:cubicBezTo>
                    <a:cubicBezTo>
                      <a:pt x="455" y="344"/>
                      <a:pt x="456" y="345"/>
                      <a:pt x="457" y="345"/>
                    </a:cubicBezTo>
                    <a:cubicBezTo>
                      <a:pt x="458" y="346"/>
                      <a:pt x="458" y="346"/>
                      <a:pt x="458" y="346"/>
                    </a:cubicBezTo>
                    <a:cubicBezTo>
                      <a:pt x="458" y="346"/>
                      <a:pt x="458" y="346"/>
                      <a:pt x="458" y="346"/>
                    </a:cubicBezTo>
                    <a:cubicBezTo>
                      <a:pt x="458" y="346"/>
                      <a:pt x="458" y="346"/>
                      <a:pt x="457" y="346"/>
                    </a:cubicBezTo>
                    <a:close/>
                    <a:moveTo>
                      <a:pt x="567" y="79"/>
                    </a:moveTo>
                    <a:cubicBezTo>
                      <a:pt x="566" y="78"/>
                      <a:pt x="566" y="78"/>
                      <a:pt x="566" y="78"/>
                    </a:cubicBezTo>
                    <a:cubicBezTo>
                      <a:pt x="565" y="77"/>
                      <a:pt x="564" y="76"/>
                      <a:pt x="563" y="75"/>
                    </a:cubicBezTo>
                    <a:cubicBezTo>
                      <a:pt x="563" y="75"/>
                      <a:pt x="563" y="75"/>
                      <a:pt x="563" y="74"/>
                    </a:cubicBezTo>
                    <a:cubicBezTo>
                      <a:pt x="563" y="74"/>
                      <a:pt x="564" y="74"/>
                      <a:pt x="564" y="74"/>
                    </a:cubicBezTo>
                    <a:cubicBezTo>
                      <a:pt x="567" y="75"/>
                      <a:pt x="572" y="79"/>
                      <a:pt x="573" y="81"/>
                    </a:cubicBezTo>
                    <a:cubicBezTo>
                      <a:pt x="573" y="82"/>
                      <a:pt x="573" y="82"/>
                      <a:pt x="573" y="82"/>
                    </a:cubicBezTo>
                    <a:cubicBezTo>
                      <a:pt x="573" y="82"/>
                      <a:pt x="573" y="82"/>
                      <a:pt x="572" y="82"/>
                    </a:cubicBezTo>
                    <a:cubicBezTo>
                      <a:pt x="571" y="82"/>
                      <a:pt x="569" y="81"/>
                      <a:pt x="567" y="79"/>
                    </a:cubicBezTo>
                    <a:close/>
                    <a:moveTo>
                      <a:pt x="573" y="140"/>
                    </a:moveTo>
                    <a:cubicBezTo>
                      <a:pt x="573" y="140"/>
                      <a:pt x="574" y="140"/>
                      <a:pt x="574" y="140"/>
                    </a:cubicBezTo>
                    <a:cubicBezTo>
                      <a:pt x="574" y="140"/>
                      <a:pt x="574" y="140"/>
                      <a:pt x="574" y="140"/>
                    </a:cubicBezTo>
                    <a:cubicBezTo>
                      <a:pt x="575" y="140"/>
                      <a:pt x="575" y="141"/>
                      <a:pt x="575" y="142"/>
                    </a:cubicBezTo>
                    <a:cubicBezTo>
                      <a:pt x="575" y="142"/>
                      <a:pt x="576" y="143"/>
                      <a:pt x="576" y="144"/>
                    </a:cubicBezTo>
                    <a:cubicBezTo>
                      <a:pt x="575" y="143"/>
                      <a:pt x="574" y="142"/>
                      <a:pt x="573" y="140"/>
                    </a:cubicBezTo>
                    <a:close/>
                    <a:moveTo>
                      <a:pt x="739" y="259"/>
                    </a:moveTo>
                    <a:cubicBezTo>
                      <a:pt x="739" y="260"/>
                      <a:pt x="738" y="261"/>
                      <a:pt x="736" y="261"/>
                    </a:cubicBezTo>
                    <a:cubicBezTo>
                      <a:pt x="736" y="261"/>
                      <a:pt x="735" y="261"/>
                      <a:pt x="735" y="261"/>
                    </a:cubicBezTo>
                    <a:cubicBezTo>
                      <a:pt x="734" y="261"/>
                      <a:pt x="732" y="261"/>
                      <a:pt x="732" y="261"/>
                    </a:cubicBezTo>
                    <a:cubicBezTo>
                      <a:pt x="731" y="261"/>
                      <a:pt x="731" y="261"/>
                      <a:pt x="730" y="261"/>
                    </a:cubicBezTo>
                    <a:cubicBezTo>
                      <a:pt x="726" y="263"/>
                      <a:pt x="723" y="268"/>
                      <a:pt x="720" y="273"/>
                    </a:cubicBezTo>
                    <a:cubicBezTo>
                      <a:pt x="719" y="273"/>
                      <a:pt x="719" y="273"/>
                      <a:pt x="719" y="273"/>
                    </a:cubicBezTo>
                    <a:cubicBezTo>
                      <a:pt x="720" y="271"/>
                      <a:pt x="720" y="270"/>
                      <a:pt x="719" y="267"/>
                    </a:cubicBezTo>
                    <a:cubicBezTo>
                      <a:pt x="717" y="262"/>
                      <a:pt x="714" y="259"/>
                      <a:pt x="710" y="258"/>
                    </a:cubicBezTo>
                    <a:cubicBezTo>
                      <a:pt x="712" y="254"/>
                      <a:pt x="713" y="250"/>
                      <a:pt x="713" y="246"/>
                    </a:cubicBezTo>
                    <a:cubicBezTo>
                      <a:pt x="716" y="247"/>
                      <a:pt x="719" y="249"/>
                      <a:pt x="723" y="250"/>
                    </a:cubicBezTo>
                    <a:cubicBezTo>
                      <a:pt x="725" y="250"/>
                      <a:pt x="727" y="251"/>
                      <a:pt x="729" y="251"/>
                    </a:cubicBezTo>
                    <a:cubicBezTo>
                      <a:pt x="731" y="251"/>
                      <a:pt x="734" y="251"/>
                      <a:pt x="736" y="252"/>
                    </a:cubicBezTo>
                    <a:cubicBezTo>
                      <a:pt x="738" y="253"/>
                      <a:pt x="739" y="255"/>
                      <a:pt x="740" y="257"/>
                    </a:cubicBezTo>
                    <a:cubicBezTo>
                      <a:pt x="740" y="258"/>
                      <a:pt x="740" y="259"/>
                      <a:pt x="739" y="259"/>
                    </a:cubicBezTo>
                    <a:close/>
                  </a:path>
                </a:pathLst>
              </a:custGeom>
              <a:solidFill>
                <a:srgbClr val="D8D8D8"/>
              </a:solidFill>
              <a:ln w="9525" cap="rnd" cmpd="sng">
                <a:solidFill>
                  <a:schemeClr val="lt1"/>
                </a:solidFill>
                <a:prstDash val="solid"/>
                <a:round/>
                <a:headEnd type="none" w="sm" len="sm"/>
                <a:tailEnd type="none" w="sm" len="sm"/>
              </a:ln>
            </p:spPr>
            <p:txBody>
              <a:bodyPr spcFirstLastPara="1" wrap="square" lIns="62850" tIns="31400" rIns="62850" bIns="31400" anchor="t" anchorCtr="0">
                <a:noAutofit/>
              </a:bodyPr>
              <a:lstStyle/>
              <a:p>
                <a:pPr marL="0" marR="0" lvl="0" indent="0" algn="l" rtl="0">
                  <a:spcBef>
                    <a:spcPts val="0"/>
                  </a:spcBef>
                  <a:spcAft>
                    <a:spcPts val="0"/>
                  </a:spcAft>
                  <a:buNone/>
                </a:pPr>
                <a:endParaRPr sz="2500">
                  <a:solidFill>
                    <a:srgbClr val="212121"/>
                  </a:solidFill>
                  <a:latin typeface="Calibri"/>
                  <a:ea typeface="Calibri"/>
                  <a:cs typeface="Calibri"/>
                  <a:sym typeface="Calibri"/>
                </a:endParaRPr>
              </a:p>
            </p:txBody>
          </p:sp>
          <p:sp>
            <p:nvSpPr>
              <p:cNvPr id="295" name="Google Shape;295;p20"/>
              <p:cNvSpPr/>
              <p:nvPr/>
            </p:nvSpPr>
            <p:spPr>
              <a:xfrm>
                <a:off x="15819061" y="4190402"/>
                <a:ext cx="120087" cy="89827"/>
              </a:xfrm>
              <a:custGeom>
                <a:avLst/>
                <a:gdLst/>
                <a:ahLst/>
                <a:cxnLst/>
                <a:rect l="l" t="t" r="r" b="b"/>
                <a:pathLst>
                  <a:path w="17" h="14" extrusionOk="0">
                    <a:moveTo>
                      <a:pt x="16" y="2"/>
                    </a:moveTo>
                    <a:cubicBezTo>
                      <a:pt x="15" y="0"/>
                      <a:pt x="14" y="0"/>
                      <a:pt x="12" y="0"/>
                    </a:cubicBezTo>
                    <a:cubicBezTo>
                      <a:pt x="12" y="0"/>
                      <a:pt x="11" y="0"/>
                      <a:pt x="10" y="0"/>
                    </a:cubicBezTo>
                    <a:cubicBezTo>
                      <a:pt x="9" y="0"/>
                      <a:pt x="8" y="1"/>
                      <a:pt x="7" y="2"/>
                    </a:cubicBezTo>
                    <a:cubicBezTo>
                      <a:pt x="7" y="2"/>
                      <a:pt x="6" y="3"/>
                      <a:pt x="6" y="3"/>
                    </a:cubicBezTo>
                    <a:cubicBezTo>
                      <a:pt x="4" y="3"/>
                      <a:pt x="2" y="4"/>
                      <a:pt x="1" y="7"/>
                    </a:cubicBezTo>
                    <a:cubicBezTo>
                      <a:pt x="0" y="7"/>
                      <a:pt x="0" y="9"/>
                      <a:pt x="1" y="11"/>
                    </a:cubicBezTo>
                    <a:cubicBezTo>
                      <a:pt x="2" y="14"/>
                      <a:pt x="4" y="14"/>
                      <a:pt x="5" y="14"/>
                    </a:cubicBezTo>
                    <a:cubicBezTo>
                      <a:pt x="7" y="14"/>
                      <a:pt x="9" y="12"/>
                      <a:pt x="10" y="11"/>
                    </a:cubicBezTo>
                    <a:cubicBezTo>
                      <a:pt x="10" y="11"/>
                      <a:pt x="10" y="11"/>
                      <a:pt x="10" y="11"/>
                    </a:cubicBezTo>
                    <a:cubicBezTo>
                      <a:pt x="11" y="11"/>
                      <a:pt x="11" y="11"/>
                      <a:pt x="12" y="11"/>
                    </a:cubicBezTo>
                    <a:cubicBezTo>
                      <a:pt x="13" y="10"/>
                      <a:pt x="15" y="9"/>
                      <a:pt x="16" y="7"/>
                    </a:cubicBezTo>
                    <a:cubicBezTo>
                      <a:pt x="17" y="6"/>
                      <a:pt x="17" y="3"/>
                      <a:pt x="16" y="2"/>
                    </a:cubicBezTo>
                    <a:close/>
                  </a:path>
                </a:pathLst>
              </a:custGeom>
              <a:solidFill>
                <a:srgbClr val="D8D8D8"/>
              </a:solidFill>
              <a:ln w="9525" cap="rnd" cmpd="sng">
                <a:solidFill>
                  <a:schemeClr val="lt1"/>
                </a:solidFill>
                <a:prstDash val="solid"/>
                <a:round/>
                <a:headEnd type="none" w="sm" len="sm"/>
                <a:tailEnd type="none" w="sm" len="sm"/>
              </a:ln>
            </p:spPr>
            <p:txBody>
              <a:bodyPr spcFirstLastPara="1" wrap="square" lIns="62850" tIns="31400" rIns="62850" bIns="31400" anchor="t" anchorCtr="0">
                <a:noAutofit/>
              </a:bodyPr>
              <a:lstStyle/>
              <a:p>
                <a:pPr marL="0" marR="0" lvl="0" indent="0" algn="l" rtl="0">
                  <a:spcBef>
                    <a:spcPts val="0"/>
                  </a:spcBef>
                  <a:spcAft>
                    <a:spcPts val="0"/>
                  </a:spcAft>
                  <a:buNone/>
                </a:pPr>
                <a:endParaRPr sz="2500">
                  <a:solidFill>
                    <a:srgbClr val="212121"/>
                  </a:solidFill>
                  <a:latin typeface="Calibri"/>
                  <a:ea typeface="Calibri"/>
                  <a:cs typeface="Calibri"/>
                  <a:sym typeface="Calibri"/>
                </a:endParaRPr>
              </a:p>
            </p:txBody>
          </p:sp>
          <p:sp>
            <p:nvSpPr>
              <p:cNvPr id="296" name="Google Shape;296;p20"/>
              <p:cNvSpPr/>
              <p:nvPr/>
            </p:nvSpPr>
            <p:spPr>
              <a:xfrm>
                <a:off x="19152148" y="7513994"/>
                <a:ext cx="141436" cy="133526"/>
              </a:xfrm>
              <a:custGeom>
                <a:avLst/>
                <a:gdLst/>
                <a:ahLst/>
                <a:cxnLst/>
                <a:rect l="l" t="t" r="r" b="b"/>
                <a:pathLst>
                  <a:path w="20" h="21" extrusionOk="0">
                    <a:moveTo>
                      <a:pt x="19" y="8"/>
                    </a:moveTo>
                    <a:cubicBezTo>
                      <a:pt x="18" y="5"/>
                      <a:pt x="16" y="3"/>
                      <a:pt x="14" y="3"/>
                    </a:cubicBezTo>
                    <a:cubicBezTo>
                      <a:pt x="13" y="2"/>
                      <a:pt x="12" y="1"/>
                      <a:pt x="10" y="0"/>
                    </a:cubicBezTo>
                    <a:cubicBezTo>
                      <a:pt x="9" y="0"/>
                      <a:pt x="8" y="0"/>
                      <a:pt x="7" y="0"/>
                    </a:cubicBezTo>
                    <a:cubicBezTo>
                      <a:pt x="5" y="0"/>
                      <a:pt x="3" y="1"/>
                      <a:pt x="2" y="3"/>
                    </a:cubicBezTo>
                    <a:cubicBezTo>
                      <a:pt x="2" y="5"/>
                      <a:pt x="2" y="6"/>
                      <a:pt x="3" y="7"/>
                    </a:cubicBezTo>
                    <a:cubicBezTo>
                      <a:pt x="3" y="7"/>
                      <a:pt x="0" y="8"/>
                      <a:pt x="0" y="8"/>
                    </a:cubicBezTo>
                    <a:cubicBezTo>
                      <a:pt x="0" y="11"/>
                      <a:pt x="0" y="11"/>
                      <a:pt x="0" y="11"/>
                    </a:cubicBezTo>
                    <a:cubicBezTo>
                      <a:pt x="1" y="11"/>
                      <a:pt x="1" y="12"/>
                      <a:pt x="1" y="13"/>
                    </a:cubicBezTo>
                    <a:cubicBezTo>
                      <a:pt x="1" y="15"/>
                      <a:pt x="1" y="17"/>
                      <a:pt x="3" y="19"/>
                    </a:cubicBezTo>
                    <a:cubicBezTo>
                      <a:pt x="4" y="20"/>
                      <a:pt x="6" y="21"/>
                      <a:pt x="7" y="21"/>
                    </a:cubicBezTo>
                    <a:cubicBezTo>
                      <a:pt x="10" y="21"/>
                      <a:pt x="11" y="19"/>
                      <a:pt x="12" y="18"/>
                    </a:cubicBezTo>
                    <a:cubicBezTo>
                      <a:pt x="12" y="17"/>
                      <a:pt x="12" y="17"/>
                      <a:pt x="13" y="17"/>
                    </a:cubicBezTo>
                    <a:cubicBezTo>
                      <a:pt x="13" y="16"/>
                      <a:pt x="13" y="16"/>
                      <a:pt x="14" y="16"/>
                    </a:cubicBezTo>
                    <a:cubicBezTo>
                      <a:pt x="14" y="16"/>
                      <a:pt x="15" y="16"/>
                      <a:pt x="16" y="15"/>
                    </a:cubicBezTo>
                    <a:cubicBezTo>
                      <a:pt x="19" y="14"/>
                      <a:pt x="20" y="11"/>
                      <a:pt x="19" y="8"/>
                    </a:cubicBezTo>
                    <a:close/>
                  </a:path>
                </a:pathLst>
              </a:custGeom>
              <a:solidFill>
                <a:srgbClr val="D8D8D8"/>
              </a:solidFill>
              <a:ln w="9525" cap="rnd" cmpd="sng">
                <a:solidFill>
                  <a:schemeClr val="lt1"/>
                </a:solidFill>
                <a:prstDash val="solid"/>
                <a:round/>
                <a:headEnd type="none" w="sm" len="sm"/>
                <a:tailEnd type="none" w="sm" len="sm"/>
              </a:ln>
            </p:spPr>
            <p:txBody>
              <a:bodyPr spcFirstLastPara="1" wrap="square" lIns="62850" tIns="31400" rIns="62850" bIns="31400" anchor="t" anchorCtr="0">
                <a:noAutofit/>
              </a:bodyPr>
              <a:lstStyle/>
              <a:p>
                <a:pPr marL="0" marR="0" lvl="0" indent="0" algn="l" rtl="0">
                  <a:spcBef>
                    <a:spcPts val="0"/>
                  </a:spcBef>
                  <a:spcAft>
                    <a:spcPts val="0"/>
                  </a:spcAft>
                  <a:buNone/>
                </a:pPr>
                <a:endParaRPr sz="2500">
                  <a:solidFill>
                    <a:srgbClr val="212121"/>
                  </a:solidFill>
                  <a:latin typeface="Calibri"/>
                  <a:ea typeface="Calibri"/>
                  <a:cs typeface="Calibri"/>
                  <a:sym typeface="Calibri"/>
                </a:endParaRPr>
              </a:p>
            </p:txBody>
          </p:sp>
          <p:sp>
            <p:nvSpPr>
              <p:cNvPr id="297" name="Google Shape;297;p20"/>
              <p:cNvSpPr/>
              <p:nvPr/>
            </p:nvSpPr>
            <p:spPr>
              <a:xfrm>
                <a:off x="19632497" y="7382896"/>
                <a:ext cx="2268314" cy="2078155"/>
              </a:xfrm>
              <a:custGeom>
                <a:avLst/>
                <a:gdLst/>
                <a:ahLst/>
                <a:cxnLst/>
                <a:rect l="l" t="t" r="r" b="b"/>
                <a:pathLst>
                  <a:path w="320" h="322" extrusionOk="0">
                    <a:moveTo>
                      <a:pt x="320" y="207"/>
                    </a:moveTo>
                    <a:cubicBezTo>
                      <a:pt x="319" y="206"/>
                      <a:pt x="319" y="206"/>
                      <a:pt x="319" y="206"/>
                    </a:cubicBezTo>
                    <a:cubicBezTo>
                      <a:pt x="319" y="204"/>
                      <a:pt x="319" y="202"/>
                      <a:pt x="316" y="200"/>
                    </a:cubicBezTo>
                    <a:cubicBezTo>
                      <a:pt x="314" y="198"/>
                      <a:pt x="311" y="198"/>
                      <a:pt x="310" y="198"/>
                    </a:cubicBezTo>
                    <a:cubicBezTo>
                      <a:pt x="309" y="198"/>
                      <a:pt x="308" y="198"/>
                      <a:pt x="307" y="198"/>
                    </a:cubicBezTo>
                    <a:cubicBezTo>
                      <a:pt x="306" y="198"/>
                      <a:pt x="306" y="198"/>
                      <a:pt x="305" y="198"/>
                    </a:cubicBezTo>
                    <a:cubicBezTo>
                      <a:pt x="304" y="198"/>
                      <a:pt x="304" y="198"/>
                      <a:pt x="303" y="198"/>
                    </a:cubicBezTo>
                    <a:cubicBezTo>
                      <a:pt x="303" y="197"/>
                      <a:pt x="303" y="197"/>
                      <a:pt x="302" y="195"/>
                    </a:cubicBezTo>
                    <a:cubicBezTo>
                      <a:pt x="302" y="193"/>
                      <a:pt x="302" y="192"/>
                      <a:pt x="303" y="190"/>
                    </a:cubicBezTo>
                    <a:cubicBezTo>
                      <a:pt x="303" y="189"/>
                      <a:pt x="303" y="189"/>
                      <a:pt x="303" y="188"/>
                    </a:cubicBezTo>
                    <a:cubicBezTo>
                      <a:pt x="303" y="186"/>
                      <a:pt x="303" y="183"/>
                      <a:pt x="301" y="181"/>
                    </a:cubicBezTo>
                    <a:cubicBezTo>
                      <a:pt x="300" y="180"/>
                      <a:pt x="299" y="180"/>
                      <a:pt x="298" y="180"/>
                    </a:cubicBezTo>
                    <a:cubicBezTo>
                      <a:pt x="298" y="180"/>
                      <a:pt x="298" y="180"/>
                      <a:pt x="298" y="180"/>
                    </a:cubicBezTo>
                    <a:cubicBezTo>
                      <a:pt x="298" y="179"/>
                      <a:pt x="298" y="179"/>
                      <a:pt x="298" y="179"/>
                    </a:cubicBezTo>
                    <a:cubicBezTo>
                      <a:pt x="299" y="177"/>
                      <a:pt x="300" y="174"/>
                      <a:pt x="296" y="170"/>
                    </a:cubicBezTo>
                    <a:cubicBezTo>
                      <a:pt x="293" y="167"/>
                      <a:pt x="290" y="166"/>
                      <a:pt x="286" y="164"/>
                    </a:cubicBezTo>
                    <a:cubicBezTo>
                      <a:pt x="284" y="164"/>
                      <a:pt x="283" y="163"/>
                      <a:pt x="281" y="163"/>
                    </a:cubicBezTo>
                    <a:cubicBezTo>
                      <a:pt x="281" y="163"/>
                      <a:pt x="281" y="163"/>
                      <a:pt x="280" y="163"/>
                    </a:cubicBezTo>
                    <a:cubicBezTo>
                      <a:pt x="279" y="163"/>
                      <a:pt x="279" y="163"/>
                      <a:pt x="278" y="162"/>
                    </a:cubicBezTo>
                    <a:cubicBezTo>
                      <a:pt x="277" y="162"/>
                      <a:pt x="275" y="162"/>
                      <a:pt x="274" y="161"/>
                    </a:cubicBezTo>
                    <a:cubicBezTo>
                      <a:pt x="273" y="161"/>
                      <a:pt x="272" y="161"/>
                      <a:pt x="272" y="161"/>
                    </a:cubicBezTo>
                    <a:cubicBezTo>
                      <a:pt x="271" y="161"/>
                      <a:pt x="269" y="161"/>
                      <a:pt x="268" y="161"/>
                    </a:cubicBezTo>
                    <a:cubicBezTo>
                      <a:pt x="268" y="161"/>
                      <a:pt x="267" y="161"/>
                      <a:pt x="267" y="161"/>
                    </a:cubicBezTo>
                    <a:cubicBezTo>
                      <a:pt x="264" y="161"/>
                      <a:pt x="261" y="163"/>
                      <a:pt x="261" y="163"/>
                    </a:cubicBezTo>
                    <a:cubicBezTo>
                      <a:pt x="260" y="164"/>
                      <a:pt x="259" y="165"/>
                      <a:pt x="258" y="166"/>
                    </a:cubicBezTo>
                    <a:cubicBezTo>
                      <a:pt x="258" y="165"/>
                      <a:pt x="257" y="164"/>
                      <a:pt x="257" y="163"/>
                    </a:cubicBezTo>
                    <a:cubicBezTo>
                      <a:pt x="256" y="161"/>
                      <a:pt x="254" y="161"/>
                      <a:pt x="253" y="160"/>
                    </a:cubicBezTo>
                    <a:cubicBezTo>
                      <a:pt x="253" y="160"/>
                      <a:pt x="252" y="160"/>
                      <a:pt x="252" y="159"/>
                    </a:cubicBezTo>
                    <a:cubicBezTo>
                      <a:pt x="252" y="159"/>
                      <a:pt x="251" y="159"/>
                      <a:pt x="251" y="158"/>
                    </a:cubicBezTo>
                    <a:cubicBezTo>
                      <a:pt x="250" y="158"/>
                      <a:pt x="249" y="157"/>
                      <a:pt x="247" y="156"/>
                    </a:cubicBezTo>
                    <a:cubicBezTo>
                      <a:pt x="246" y="156"/>
                      <a:pt x="244" y="155"/>
                      <a:pt x="242" y="155"/>
                    </a:cubicBezTo>
                    <a:cubicBezTo>
                      <a:pt x="241" y="155"/>
                      <a:pt x="240" y="155"/>
                      <a:pt x="239" y="155"/>
                    </a:cubicBezTo>
                    <a:cubicBezTo>
                      <a:pt x="234" y="156"/>
                      <a:pt x="233" y="158"/>
                      <a:pt x="231" y="162"/>
                    </a:cubicBezTo>
                    <a:cubicBezTo>
                      <a:pt x="231" y="163"/>
                      <a:pt x="231" y="163"/>
                      <a:pt x="231" y="163"/>
                    </a:cubicBezTo>
                    <a:cubicBezTo>
                      <a:pt x="230" y="164"/>
                      <a:pt x="230" y="165"/>
                      <a:pt x="229" y="166"/>
                    </a:cubicBezTo>
                    <a:cubicBezTo>
                      <a:pt x="229" y="166"/>
                      <a:pt x="229" y="166"/>
                      <a:pt x="229" y="167"/>
                    </a:cubicBezTo>
                    <a:cubicBezTo>
                      <a:pt x="228" y="167"/>
                      <a:pt x="228" y="167"/>
                      <a:pt x="227" y="167"/>
                    </a:cubicBezTo>
                    <a:cubicBezTo>
                      <a:pt x="226" y="168"/>
                      <a:pt x="225" y="170"/>
                      <a:pt x="224" y="171"/>
                    </a:cubicBezTo>
                    <a:cubicBezTo>
                      <a:pt x="224" y="172"/>
                      <a:pt x="223" y="173"/>
                      <a:pt x="223" y="173"/>
                    </a:cubicBezTo>
                    <a:cubicBezTo>
                      <a:pt x="222" y="174"/>
                      <a:pt x="222" y="175"/>
                      <a:pt x="221" y="175"/>
                    </a:cubicBezTo>
                    <a:cubicBezTo>
                      <a:pt x="220" y="176"/>
                      <a:pt x="219" y="177"/>
                      <a:pt x="218" y="178"/>
                    </a:cubicBezTo>
                    <a:cubicBezTo>
                      <a:pt x="218" y="178"/>
                      <a:pt x="218" y="178"/>
                      <a:pt x="218" y="178"/>
                    </a:cubicBezTo>
                    <a:cubicBezTo>
                      <a:pt x="218" y="178"/>
                      <a:pt x="218" y="177"/>
                      <a:pt x="218" y="177"/>
                    </a:cubicBezTo>
                    <a:cubicBezTo>
                      <a:pt x="218" y="176"/>
                      <a:pt x="218" y="176"/>
                      <a:pt x="218" y="175"/>
                    </a:cubicBezTo>
                    <a:cubicBezTo>
                      <a:pt x="218" y="175"/>
                      <a:pt x="218" y="175"/>
                      <a:pt x="218" y="175"/>
                    </a:cubicBezTo>
                    <a:cubicBezTo>
                      <a:pt x="219" y="174"/>
                      <a:pt x="219" y="172"/>
                      <a:pt x="219" y="172"/>
                    </a:cubicBezTo>
                    <a:cubicBezTo>
                      <a:pt x="220" y="172"/>
                      <a:pt x="220" y="171"/>
                      <a:pt x="221" y="171"/>
                    </a:cubicBezTo>
                    <a:cubicBezTo>
                      <a:pt x="222" y="171"/>
                      <a:pt x="223" y="170"/>
                      <a:pt x="224" y="169"/>
                    </a:cubicBezTo>
                    <a:cubicBezTo>
                      <a:pt x="226" y="168"/>
                      <a:pt x="226" y="166"/>
                      <a:pt x="227" y="164"/>
                    </a:cubicBezTo>
                    <a:cubicBezTo>
                      <a:pt x="227" y="163"/>
                      <a:pt x="227" y="163"/>
                      <a:pt x="227" y="162"/>
                    </a:cubicBezTo>
                    <a:cubicBezTo>
                      <a:pt x="228" y="161"/>
                      <a:pt x="230" y="160"/>
                      <a:pt x="231" y="159"/>
                    </a:cubicBezTo>
                    <a:cubicBezTo>
                      <a:pt x="232" y="158"/>
                      <a:pt x="232" y="158"/>
                      <a:pt x="232" y="158"/>
                    </a:cubicBezTo>
                    <a:cubicBezTo>
                      <a:pt x="232" y="157"/>
                      <a:pt x="233" y="157"/>
                      <a:pt x="234" y="156"/>
                    </a:cubicBezTo>
                    <a:cubicBezTo>
                      <a:pt x="235" y="155"/>
                      <a:pt x="237" y="154"/>
                      <a:pt x="239" y="152"/>
                    </a:cubicBezTo>
                    <a:cubicBezTo>
                      <a:pt x="241" y="149"/>
                      <a:pt x="241" y="146"/>
                      <a:pt x="240" y="144"/>
                    </a:cubicBezTo>
                    <a:cubicBezTo>
                      <a:pt x="240" y="142"/>
                      <a:pt x="238" y="141"/>
                      <a:pt x="236" y="140"/>
                    </a:cubicBezTo>
                    <a:cubicBezTo>
                      <a:pt x="235" y="140"/>
                      <a:pt x="234" y="139"/>
                      <a:pt x="233" y="139"/>
                    </a:cubicBezTo>
                    <a:cubicBezTo>
                      <a:pt x="231" y="139"/>
                      <a:pt x="229" y="140"/>
                      <a:pt x="228" y="141"/>
                    </a:cubicBezTo>
                    <a:cubicBezTo>
                      <a:pt x="227" y="141"/>
                      <a:pt x="227" y="141"/>
                      <a:pt x="227" y="141"/>
                    </a:cubicBezTo>
                    <a:cubicBezTo>
                      <a:pt x="227" y="141"/>
                      <a:pt x="226" y="140"/>
                      <a:pt x="225" y="140"/>
                    </a:cubicBezTo>
                    <a:cubicBezTo>
                      <a:pt x="225" y="140"/>
                      <a:pt x="223" y="139"/>
                      <a:pt x="222" y="139"/>
                    </a:cubicBezTo>
                    <a:cubicBezTo>
                      <a:pt x="221" y="138"/>
                      <a:pt x="221" y="138"/>
                      <a:pt x="220" y="138"/>
                    </a:cubicBezTo>
                    <a:cubicBezTo>
                      <a:pt x="217" y="138"/>
                      <a:pt x="213" y="140"/>
                      <a:pt x="211" y="143"/>
                    </a:cubicBezTo>
                    <a:cubicBezTo>
                      <a:pt x="211" y="144"/>
                      <a:pt x="211" y="144"/>
                      <a:pt x="211" y="144"/>
                    </a:cubicBezTo>
                    <a:cubicBezTo>
                      <a:pt x="210" y="146"/>
                      <a:pt x="209" y="147"/>
                      <a:pt x="208" y="147"/>
                    </a:cubicBezTo>
                    <a:cubicBezTo>
                      <a:pt x="207" y="147"/>
                      <a:pt x="207" y="147"/>
                      <a:pt x="207" y="147"/>
                    </a:cubicBezTo>
                    <a:cubicBezTo>
                      <a:pt x="206" y="147"/>
                      <a:pt x="204" y="147"/>
                      <a:pt x="204" y="146"/>
                    </a:cubicBezTo>
                    <a:cubicBezTo>
                      <a:pt x="203" y="146"/>
                      <a:pt x="203" y="145"/>
                      <a:pt x="203" y="145"/>
                    </a:cubicBezTo>
                    <a:cubicBezTo>
                      <a:pt x="202" y="144"/>
                      <a:pt x="201" y="142"/>
                      <a:pt x="199" y="141"/>
                    </a:cubicBezTo>
                    <a:cubicBezTo>
                      <a:pt x="198" y="140"/>
                      <a:pt x="196" y="140"/>
                      <a:pt x="195" y="140"/>
                    </a:cubicBezTo>
                    <a:cubicBezTo>
                      <a:pt x="192" y="140"/>
                      <a:pt x="189" y="141"/>
                      <a:pt x="187" y="143"/>
                    </a:cubicBezTo>
                    <a:cubicBezTo>
                      <a:pt x="186" y="143"/>
                      <a:pt x="185" y="144"/>
                      <a:pt x="184" y="144"/>
                    </a:cubicBezTo>
                    <a:cubicBezTo>
                      <a:pt x="183" y="144"/>
                      <a:pt x="182" y="144"/>
                      <a:pt x="182" y="143"/>
                    </a:cubicBezTo>
                    <a:cubicBezTo>
                      <a:pt x="181" y="143"/>
                      <a:pt x="179" y="142"/>
                      <a:pt x="177" y="142"/>
                    </a:cubicBezTo>
                    <a:cubicBezTo>
                      <a:pt x="176" y="142"/>
                      <a:pt x="175" y="142"/>
                      <a:pt x="174" y="143"/>
                    </a:cubicBezTo>
                    <a:cubicBezTo>
                      <a:pt x="172" y="144"/>
                      <a:pt x="171" y="145"/>
                      <a:pt x="170" y="147"/>
                    </a:cubicBezTo>
                    <a:cubicBezTo>
                      <a:pt x="169" y="148"/>
                      <a:pt x="169" y="149"/>
                      <a:pt x="168" y="149"/>
                    </a:cubicBezTo>
                    <a:cubicBezTo>
                      <a:pt x="168" y="149"/>
                      <a:pt x="167" y="149"/>
                      <a:pt x="166" y="149"/>
                    </a:cubicBezTo>
                    <a:cubicBezTo>
                      <a:pt x="165" y="149"/>
                      <a:pt x="165" y="149"/>
                      <a:pt x="165" y="149"/>
                    </a:cubicBezTo>
                    <a:cubicBezTo>
                      <a:pt x="165" y="148"/>
                      <a:pt x="165" y="148"/>
                      <a:pt x="165" y="148"/>
                    </a:cubicBezTo>
                    <a:cubicBezTo>
                      <a:pt x="165" y="146"/>
                      <a:pt x="166" y="141"/>
                      <a:pt x="162" y="139"/>
                    </a:cubicBezTo>
                    <a:cubicBezTo>
                      <a:pt x="162" y="138"/>
                      <a:pt x="161" y="138"/>
                      <a:pt x="160" y="138"/>
                    </a:cubicBezTo>
                    <a:cubicBezTo>
                      <a:pt x="160" y="138"/>
                      <a:pt x="160" y="137"/>
                      <a:pt x="160" y="137"/>
                    </a:cubicBezTo>
                    <a:cubicBezTo>
                      <a:pt x="160" y="136"/>
                      <a:pt x="160" y="134"/>
                      <a:pt x="158" y="133"/>
                    </a:cubicBezTo>
                    <a:cubicBezTo>
                      <a:pt x="157" y="132"/>
                      <a:pt x="156" y="132"/>
                      <a:pt x="155" y="132"/>
                    </a:cubicBezTo>
                    <a:cubicBezTo>
                      <a:pt x="153" y="132"/>
                      <a:pt x="152" y="132"/>
                      <a:pt x="151" y="133"/>
                    </a:cubicBezTo>
                    <a:cubicBezTo>
                      <a:pt x="151" y="133"/>
                      <a:pt x="151" y="133"/>
                      <a:pt x="151" y="133"/>
                    </a:cubicBezTo>
                    <a:cubicBezTo>
                      <a:pt x="151" y="133"/>
                      <a:pt x="150" y="133"/>
                      <a:pt x="150" y="133"/>
                    </a:cubicBezTo>
                    <a:cubicBezTo>
                      <a:pt x="149" y="133"/>
                      <a:pt x="148" y="133"/>
                      <a:pt x="148" y="132"/>
                    </a:cubicBezTo>
                    <a:cubicBezTo>
                      <a:pt x="146" y="132"/>
                      <a:pt x="144" y="132"/>
                      <a:pt x="142" y="132"/>
                    </a:cubicBezTo>
                    <a:cubicBezTo>
                      <a:pt x="141" y="132"/>
                      <a:pt x="140" y="132"/>
                      <a:pt x="139" y="132"/>
                    </a:cubicBezTo>
                    <a:cubicBezTo>
                      <a:pt x="138" y="132"/>
                      <a:pt x="138" y="132"/>
                      <a:pt x="138" y="132"/>
                    </a:cubicBezTo>
                    <a:cubicBezTo>
                      <a:pt x="137" y="132"/>
                      <a:pt x="137" y="131"/>
                      <a:pt x="136" y="131"/>
                    </a:cubicBezTo>
                    <a:cubicBezTo>
                      <a:pt x="134" y="131"/>
                      <a:pt x="134" y="132"/>
                      <a:pt x="133" y="132"/>
                    </a:cubicBezTo>
                    <a:cubicBezTo>
                      <a:pt x="132" y="132"/>
                      <a:pt x="132" y="132"/>
                      <a:pt x="132" y="132"/>
                    </a:cubicBezTo>
                    <a:cubicBezTo>
                      <a:pt x="131" y="132"/>
                      <a:pt x="129" y="131"/>
                      <a:pt x="128" y="129"/>
                    </a:cubicBezTo>
                    <a:cubicBezTo>
                      <a:pt x="126" y="127"/>
                      <a:pt x="124" y="126"/>
                      <a:pt x="121" y="124"/>
                    </a:cubicBezTo>
                    <a:cubicBezTo>
                      <a:pt x="120" y="124"/>
                      <a:pt x="119" y="123"/>
                      <a:pt x="118" y="123"/>
                    </a:cubicBezTo>
                    <a:cubicBezTo>
                      <a:pt x="117" y="123"/>
                      <a:pt x="116" y="123"/>
                      <a:pt x="116" y="122"/>
                    </a:cubicBezTo>
                    <a:cubicBezTo>
                      <a:pt x="115" y="121"/>
                      <a:pt x="114" y="120"/>
                      <a:pt x="112" y="119"/>
                    </a:cubicBezTo>
                    <a:cubicBezTo>
                      <a:pt x="111" y="119"/>
                      <a:pt x="111" y="118"/>
                      <a:pt x="111" y="118"/>
                    </a:cubicBezTo>
                    <a:cubicBezTo>
                      <a:pt x="110" y="118"/>
                      <a:pt x="110" y="118"/>
                      <a:pt x="110" y="118"/>
                    </a:cubicBezTo>
                    <a:cubicBezTo>
                      <a:pt x="111" y="117"/>
                      <a:pt x="111" y="117"/>
                      <a:pt x="111" y="117"/>
                    </a:cubicBezTo>
                    <a:cubicBezTo>
                      <a:pt x="112" y="117"/>
                      <a:pt x="112" y="117"/>
                      <a:pt x="112" y="117"/>
                    </a:cubicBezTo>
                    <a:cubicBezTo>
                      <a:pt x="115" y="115"/>
                      <a:pt x="117" y="109"/>
                      <a:pt x="117" y="107"/>
                    </a:cubicBezTo>
                    <a:cubicBezTo>
                      <a:pt x="117" y="107"/>
                      <a:pt x="118" y="106"/>
                      <a:pt x="118" y="105"/>
                    </a:cubicBezTo>
                    <a:cubicBezTo>
                      <a:pt x="118" y="105"/>
                      <a:pt x="118" y="105"/>
                      <a:pt x="118" y="105"/>
                    </a:cubicBezTo>
                    <a:cubicBezTo>
                      <a:pt x="119" y="105"/>
                      <a:pt x="119" y="104"/>
                      <a:pt x="119" y="102"/>
                    </a:cubicBezTo>
                    <a:cubicBezTo>
                      <a:pt x="120" y="99"/>
                      <a:pt x="118" y="97"/>
                      <a:pt x="116" y="95"/>
                    </a:cubicBezTo>
                    <a:cubicBezTo>
                      <a:pt x="114" y="94"/>
                      <a:pt x="112" y="93"/>
                      <a:pt x="110" y="93"/>
                    </a:cubicBezTo>
                    <a:cubicBezTo>
                      <a:pt x="109" y="93"/>
                      <a:pt x="108" y="93"/>
                      <a:pt x="107" y="94"/>
                    </a:cubicBezTo>
                    <a:cubicBezTo>
                      <a:pt x="107" y="94"/>
                      <a:pt x="106" y="94"/>
                      <a:pt x="105" y="94"/>
                    </a:cubicBezTo>
                    <a:cubicBezTo>
                      <a:pt x="105" y="94"/>
                      <a:pt x="105" y="94"/>
                      <a:pt x="105" y="94"/>
                    </a:cubicBezTo>
                    <a:cubicBezTo>
                      <a:pt x="105" y="94"/>
                      <a:pt x="105" y="94"/>
                      <a:pt x="105" y="94"/>
                    </a:cubicBezTo>
                    <a:cubicBezTo>
                      <a:pt x="104" y="94"/>
                      <a:pt x="104" y="93"/>
                      <a:pt x="104" y="92"/>
                    </a:cubicBezTo>
                    <a:cubicBezTo>
                      <a:pt x="104" y="92"/>
                      <a:pt x="104" y="92"/>
                      <a:pt x="104" y="92"/>
                    </a:cubicBezTo>
                    <a:cubicBezTo>
                      <a:pt x="102" y="89"/>
                      <a:pt x="100" y="88"/>
                      <a:pt x="98" y="88"/>
                    </a:cubicBezTo>
                    <a:cubicBezTo>
                      <a:pt x="98" y="88"/>
                      <a:pt x="97" y="88"/>
                      <a:pt x="97" y="88"/>
                    </a:cubicBezTo>
                    <a:cubicBezTo>
                      <a:pt x="97" y="87"/>
                      <a:pt x="97" y="86"/>
                      <a:pt x="97" y="84"/>
                    </a:cubicBezTo>
                    <a:cubicBezTo>
                      <a:pt x="97" y="82"/>
                      <a:pt x="97" y="79"/>
                      <a:pt x="95" y="76"/>
                    </a:cubicBezTo>
                    <a:cubicBezTo>
                      <a:pt x="91" y="73"/>
                      <a:pt x="87" y="73"/>
                      <a:pt x="84" y="73"/>
                    </a:cubicBezTo>
                    <a:cubicBezTo>
                      <a:pt x="84" y="73"/>
                      <a:pt x="82" y="73"/>
                      <a:pt x="82" y="73"/>
                    </a:cubicBezTo>
                    <a:cubicBezTo>
                      <a:pt x="82" y="71"/>
                      <a:pt x="82" y="71"/>
                      <a:pt x="81" y="70"/>
                    </a:cubicBezTo>
                    <a:cubicBezTo>
                      <a:pt x="80" y="69"/>
                      <a:pt x="78" y="68"/>
                      <a:pt x="75" y="68"/>
                    </a:cubicBezTo>
                    <a:cubicBezTo>
                      <a:pt x="74" y="68"/>
                      <a:pt x="74" y="68"/>
                      <a:pt x="73" y="68"/>
                    </a:cubicBezTo>
                    <a:cubicBezTo>
                      <a:pt x="73" y="67"/>
                      <a:pt x="73" y="66"/>
                      <a:pt x="73" y="65"/>
                    </a:cubicBezTo>
                    <a:cubicBezTo>
                      <a:pt x="74" y="64"/>
                      <a:pt x="73" y="63"/>
                      <a:pt x="73" y="62"/>
                    </a:cubicBezTo>
                    <a:cubicBezTo>
                      <a:pt x="71" y="60"/>
                      <a:pt x="67" y="59"/>
                      <a:pt x="64" y="59"/>
                    </a:cubicBezTo>
                    <a:cubicBezTo>
                      <a:pt x="63" y="59"/>
                      <a:pt x="63" y="59"/>
                      <a:pt x="62" y="60"/>
                    </a:cubicBezTo>
                    <a:cubicBezTo>
                      <a:pt x="62" y="60"/>
                      <a:pt x="62" y="60"/>
                      <a:pt x="62" y="60"/>
                    </a:cubicBezTo>
                    <a:cubicBezTo>
                      <a:pt x="63" y="58"/>
                      <a:pt x="64" y="55"/>
                      <a:pt x="63" y="52"/>
                    </a:cubicBezTo>
                    <a:cubicBezTo>
                      <a:pt x="61" y="48"/>
                      <a:pt x="56" y="46"/>
                      <a:pt x="52" y="45"/>
                    </a:cubicBezTo>
                    <a:cubicBezTo>
                      <a:pt x="51" y="44"/>
                      <a:pt x="51" y="43"/>
                      <a:pt x="51" y="43"/>
                    </a:cubicBezTo>
                    <a:cubicBezTo>
                      <a:pt x="50" y="40"/>
                      <a:pt x="46" y="39"/>
                      <a:pt x="44" y="38"/>
                    </a:cubicBezTo>
                    <a:cubicBezTo>
                      <a:pt x="42" y="38"/>
                      <a:pt x="40" y="37"/>
                      <a:pt x="38" y="36"/>
                    </a:cubicBezTo>
                    <a:cubicBezTo>
                      <a:pt x="35" y="35"/>
                      <a:pt x="31" y="32"/>
                      <a:pt x="28" y="30"/>
                    </a:cubicBezTo>
                    <a:cubicBezTo>
                      <a:pt x="26" y="29"/>
                      <a:pt x="25" y="27"/>
                      <a:pt x="23" y="25"/>
                    </a:cubicBezTo>
                    <a:cubicBezTo>
                      <a:pt x="22" y="25"/>
                      <a:pt x="22" y="24"/>
                      <a:pt x="21" y="23"/>
                    </a:cubicBezTo>
                    <a:cubicBezTo>
                      <a:pt x="20" y="22"/>
                      <a:pt x="19" y="20"/>
                      <a:pt x="18" y="19"/>
                    </a:cubicBezTo>
                    <a:cubicBezTo>
                      <a:pt x="16" y="18"/>
                      <a:pt x="14" y="16"/>
                      <a:pt x="13" y="14"/>
                    </a:cubicBezTo>
                    <a:cubicBezTo>
                      <a:pt x="12" y="13"/>
                      <a:pt x="12" y="12"/>
                      <a:pt x="12" y="12"/>
                    </a:cubicBezTo>
                    <a:cubicBezTo>
                      <a:pt x="11" y="9"/>
                      <a:pt x="9" y="6"/>
                      <a:pt x="6" y="4"/>
                    </a:cubicBezTo>
                    <a:cubicBezTo>
                      <a:pt x="0" y="0"/>
                      <a:pt x="0" y="0"/>
                      <a:pt x="0" y="0"/>
                    </a:cubicBezTo>
                    <a:cubicBezTo>
                      <a:pt x="2" y="7"/>
                      <a:pt x="2" y="7"/>
                      <a:pt x="2" y="7"/>
                    </a:cubicBezTo>
                    <a:cubicBezTo>
                      <a:pt x="2" y="8"/>
                      <a:pt x="3" y="11"/>
                      <a:pt x="3" y="11"/>
                    </a:cubicBezTo>
                    <a:cubicBezTo>
                      <a:pt x="3" y="14"/>
                      <a:pt x="4" y="17"/>
                      <a:pt x="5" y="20"/>
                    </a:cubicBezTo>
                    <a:cubicBezTo>
                      <a:pt x="6" y="22"/>
                      <a:pt x="6" y="24"/>
                      <a:pt x="7" y="28"/>
                    </a:cubicBezTo>
                    <a:cubicBezTo>
                      <a:pt x="10" y="27"/>
                      <a:pt x="10" y="27"/>
                      <a:pt x="10" y="27"/>
                    </a:cubicBezTo>
                    <a:cubicBezTo>
                      <a:pt x="7" y="28"/>
                      <a:pt x="7" y="28"/>
                      <a:pt x="7" y="28"/>
                    </a:cubicBezTo>
                    <a:cubicBezTo>
                      <a:pt x="9" y="37"/>
                      <a:pt x="10" y="40"/>
                      <a:pt x="11" y="42"/>
                    </a:cubicBezTo>
                    <a:cubicBezTo>
                      <a:pt x="13" y="43"/>
                      <a:pt x="14" y="43"/>
                      <a:pt x="14" y="43"/>
                    </a:cubicBezTo>
                    <a:cubicBezTo>
                      <a:pt x="15" y="43"/>
                      <a:pt x="15" y="43"/>
                      <a:pt x="16" y="43"/>
                    </a:cubicBezTo>
                    <a:cubicBezTo>
                      <a:pt x="16" y="43"/>
                      <a:pt x="17" y="43"/>
                      <a:pt x="17" y="43"/>
                    </a:cubicBezTo>
                    <a:cubicBezTo>
                      <a:pt x="19" y="43"/>
                      <a:pt x="20" y="43"/>
                      <a:pt x="21" y="45"/>
                    </a:cubicBezTo>
                    <a:cubicBezTo>
                      <a:pt x="22" y="46"/>
                      <a:pt x="22" y="48"/>
                      <a:pt x="21" y="50"/>
                    </a:cubicBezTo>
                    <a:cubicBezTo>
                      <a:pt x="21" y="52"/>
                      <a:pt x="20" y="54"/>
                      <a:pt x="21" y="55"/>
                    </a:cubicBezTo>
                    <a:cubicBezTo>
                      <a:pt x="21" y="57"/>
                      <a:pt x="22" y="60"/>
                      <a:pt x="25" y="60"/>
                    </a:cubicBezTo>
                    <a:cubicBezTo>
                      <a:pt x="26" y="60"/>
                      <a:pt x="28" y="59"/>
                      <a:pt x="29" y="59"/>
                    </a:cubicBezTo>
                    <a:cubicBezTo>
                      <a:pt x="31" y="58"/>
                      <a:pt x="33" y="58"/>
                      <a:pt x="35" y="58"/>
                    </a:cubicBezTo>
                    <a:cubicBezTo>
                      <a:pt x="36" y="58"/>
                      <a:pt x="37" y="58"/>
                      <a:pt x="38" y="58"/>
                    </a:cubicBezTo>
                    <a:cubicBezTo>
                      <a:pt x="45" y="61"/>
                      <a:pt x="45" y="67"/>
                      <a:pt x="44" y="76"/>
                    </a:cubicBezTo>
                    <a:cubicBezTo>
                      <a:pt x="43" y="83"/>
                      <a:pt x="42" y="90"/>
                      <a:pt x="49" y="93"/>
                    </a:cubicBezTo>
                    <a:cubicBezTo>
                      <a:pt x="52" y="95"/>
                      <a:pt x="54" y="95"/>
                      <a:pt x="56" y="96"/>
                    </a:cubicBezTo>
                    <a:cubicBezTo>
                      <a:pt x="61" y="96"/>
                      <a:pt x="63" y="97"/>
                      <a:pt x="65" y="105"/>
                    </a:cubicBezTo>
                    <a:cubicBezTo>
                      <a:pt x="65" y="108"/>
                      <a:pt x="65" y="111"/>
                      <a:pt x="65" y="114"/>
                    </a:cubicBezTo>
                    <a:cubicBezTo>
                      <a:pt x="65" y="118"/>
                      <a:pt x="65" y="122"/>
                      <a:pt x="66" y="127"/>
                    </a:cubicBezTo>
                    <a:cubicBezTo>
                      <a:pt x="67" y="129"/>
                      <a:pt x="67" y="132"/>
                      <a:pt x="67" y="136"/>
                    </a:cubicBezTo>
                    <a:cubicBezTo>
                      <a:pt x="68" y="141"/>
                      <a:pt x="68" y="146"/>
                      <a:pt x="70" y="150"/>
                    </a:cubicBezTo>
                    <a:cubicBezTo>
                      <a:pt x="72" y="154"/>
                      <a:pt x="75" y="154"/>
                      <a:pt x="78" y="154"/>
                    </a:cubicBezTo>
                    <a:cubicBezTo>
                      <a:pt x="79" y="155"/>
                      <a:pt x="81" y="155"/>
                      <a:pt x="83" y="156"/>
                    </a:cubicBezTo>
                    <a:cubicBezTo>
                      <a:pt x="85" y="157"/>
                      <a:pt x="86" y="158"/>
                      <a:pt x="87" y="160"/>
                    </a:cubicBezTo>
                    <a:cubicBezTo>
                      <a:pt x="88" y="161"/>
                      <a:pt x="89" y="162"/>
                      <a:pt x="90" y="163"/>
                    </a:cubicBezTo>
                    <a:cubicBezTo>
                      <a:pt x="92" y="165"/>
                      <a:pt x="94" y="166"/>
                      <a:pt x="96" y="167"/>
                    </a:cubicBezTo>
                    <a:cubicBezTo>
                      <a:pt x="100" y="169"/>
                      <a:pt x="104" y="170"/>
                      <a:pt x="104" y="176"/>
                    </a:cubicBezTo>
                    <a:cubicBezTo>
                      <a:pt x="104" y="178"/>
                      <a:pt x="104" y="179"/>
                      <a:pt x="104" y="181"/>
                    </a:cubicBezTo>
                    <a:cubicBezTo>
                      <a:pt x="103" y="183"/>
                      <a:pt x="103" y="185"/>
                      <a:pt x="104" y="188"/>
                    </a:cubicBezTo>
                    <a:cubicBezTo>
                      <a:pt x="105" y="190"/>
                      <a:pt x="106" y="191"/>
                      <a:pt x="107" y="192"/>
                    </a:cubicBezTo>
                    <a:cubicBezTo>
                      <a:pt x="108" y="194"/>
                      <a:pt x="110" y="196"/>
                      <a:pt x="110" y="199"/>
                    </a:cubicBezTo>
                    <a:cubicBezTo>
                      <a:pt x="110" y="205"/>
                      <a:pt x="106" y="207"/>
                      <a:pt x="98" y="207"/>
                    </a:cubicBezTo>
                    <a:cubicBezTo>
                      <a:pt x="94" y="207"/>
                      <a:pt x="94" y="207"/>
                      <a:pt x="94" y="207"/>
                    </a:cubicBezTo>
                    <a:cubicBezTo>
                      <a:pt x="92" y="207"/>
                      <a:pt x="90" y="207"/>
                      <a:pt x="88" y="208"/>
                    </a:cubicBezTo>
                    <a:cubicBezTo>
                      <a:pt x="85" y="209"/>
                      <a:pt x="82" y="210"/>
                      <a:pt x="78" y="211"/>
                    </a:cubicBezTo>
                    <a:cubicBezTo>
                      <a:pt x="73" y="213"/>
                      <a:pt x="68" y="216"/>
                      <a:pt x="62" y="216"/>
                    </a:cubicBezTo>
                    <a:cubicBezTo>
                      <a:pt x="56" y="216"/>
                      <a:pt x="52" y="214"/>
                      <a:pt x="47" y="211"/>
                    </a:cubicBezTo>
                    <a:cubicBezTo>
                      <a:pt x="46" y="211"/>
                      <a:pt x="44" y="210"/>
                      <a:pt x="43" y="210"/>
                    </a:cubicBezTo>
                    <a:cubicBezTo>
                      <a:pt x="38" y="208"/>
                      <a:pt x="38" y="208"/>
                      <a:pt x="38" y="208"/>
                    </a:cubicBezTo>
                    <a:cubicBezTo>
                      <a:pt x="39" y="213"/>
                      <a:pt x="39" y="213"/>
                      <a:pt x="39" y="213"/>
                    </a:cubicBezTo>
                    <a:cubicBezTo>
                      <a:pt x="39" y="215"/>
                      <a:pt x="40" y="221"/>
                      <a:pt x="39" y="222"/>
                    </a:cubicBezTo>
                    <a:cubicBezTo>
                      <a:pt x="38" y="223"/>
                      <a:pt x="37" y="223"/>
                      <a:pt x="36" y="223"/>
                    </a:cubicBezTo>
                    <a:cubicBezTo>
                      <a:pt x="36" y="223"/>
                      <a:pt x="35" y="223"/>
                      <a:pt x="34" y="223"/>
                    </a:cubicBezTo>
                    <a:cubicBezTo>
                      <a:pt x="31" y="228"/>
                      <a:pt x="31" y="228"/>
                      <a:pt x="31" y="228"/>
                    </a:cubicBezTo>
                    <a:cubicBezTo>
                      <a:pt x="33" y="230"/>
                      <a:pt x="34" y="231"/>
                      <a:pt x="34" y="234"/>
                    </a:cubicBezTo>
                    <a:cubicBezTo>
                      <a:pt x="30" y="235"/>
                      <a:pt x="27" y="237"/>
                      <a:pt x="25" y="240"/>
                    </a:cubicBezTo>
                    <a:cubicBezTo>
                      <a:pt x="24" y="241"/>
                      <a:pt x="24" y="241"/>
                      <a:pt x="24" y="241"/>
                    </a:cubicBezTo>
                    <a:cubicBezTo>
                      <a:pt x="24" y="242"/>
                      <a:pt x="24" y="242"/>
                      <a:pt x="24" y="242"/>
                    </a:cubicBezTo>
                    <a:cubicBezTo>
                      <a:pt x="26" y="255"/>
                      <a:pt x="27" y="258"/>
                      <a:pt x="28" y="259"/>
                    </a:cubicBezTo>
                    <a:cubicBezTo>
                      <a:pt x="29" y="260"/>
                      <a:pt x="31" y="261"/>
                      <a:pt x="32" y="261"/>
                    </a:cubicBezTo>
                    <a:cubicBezTo>
                      <a:pt x="34" y="262"/>
                      <a:pt x="35" y="262"/>
                      <a:pt x="36" y="263"/>
                    </a:cubicBezTo>
                    <a:cubicBezTo>
                      <a:pt x="37" y="265"/>
                      <a:pt x="37" y="266"/>
                      <a:pt x="37" y="268"/>
                    </a:cubicBezTo>
                    <a:cubicBezTo>
                      <a:pt x="37" y="269"/>
                      <a:pt x="38" y="271"/>
                      <a:pt x="38" y="272"/>
                    </a:cubicBezTo>
                    <a:cubicBezTo>
                      <a:pt x="41" y="275"/>
                      <a:pt x="44" y="275"/>
                      <a:pt x="47" y="275"/>
                    </a:cubicBezTo>
                    <a:cubicBezTo>
                      <a:pt x="49" y="275"/>
                      <a:pt x="51" y="276"/>
                      <a:pt x="53" y="277"/>
                    </a:cubicBezTo>
                    <a:cubicBezTo>
                      <a:pt x="57" y="279"/>
                      <a:pt x="58" y="282"/>
                      <a:pt x="58" y="286"/>
                    </a:cubicBezTo>
                    <a:cubicBezTo>
                      <a:pt x="59" y="287"/>
                      <a:pt x="59" y="289"/>
                      <a:pt x="59" y="290"/>
                    </a:cubicBezTo>
                    <a:cubicBezTo>
                      <a:pt x="59" y="290"/>
                      <a:pt x="59" y="290"/>
                      <a:pt x="59" y="290"/>
                    </a:cubicBezTo>
                    <a:cubicBezTo>
                      <a:pt x="61" y="298"/>
                      <a:pt x="63" y="300"/>
                      <a:pt x="64" y="301"/>
                    </a:cubicBezTo>
                    <a:cubicBezTo>
                      <a:pt x="67" y="303"/>
                      <a:pt x="67" y="303"/>
                      <a:pt x="67" y="303"/>
                    </a:cubicBezTo>
                    <a:cubicBezTo>
                      <a:pt x="68" y="299"/>
                      <a:pt x="68" y="299"/>
                      <a:pt x="68" y="299"/>
                    </a:cubicBezTo>
                    <a:cubicBezTo>
                      <a:pt x="69" y="299"/>
                      <a:pt x="69" y="298"/>
                      <a:pt x="69" y="297"/>
                    </a:cubicBezTo>
                    <a:cubicBezTo>
                      <a:pt x="70" y="294"/>
                      <a:pt x="71" y="293"/>
                      <a:pt x="72" y="292"/>
                    </a:cubicBezTo>
                    <a:cubicBezTo>
                      <a:pt x="72" y="292"/>
                      <a:pt x="72" y="292"/>
                      <a:pt x="72" y="292"/>
                    </a:cubicBezTo>
                    <a:cubicBezTo>
                      <a:pt x="74" y="292"/>
                      <a:pt x="75" y="294"/>
                      <a:pt x="76" y="294"/>
                    </a:cubicBezTo>
                    <a:cubicBezTo>
                      <a:pt x="77" y="295"/>
                      <a:pt x="78" y="299"/>
                      <a:pt x="79" y="303"/>
                    </a:cubicBezTo>
                    <a:cubicBezTo>
                      <a:pt x="79" y="306"/>
                      <a:pt x="80" y="309"/>
                      <a:pt x="81" y="310"/>
                    </a:cubicBezTo>
                    <a:cubicBezTo>
                      <a:pt x="81" y="311"/>
                      <a:pt x="81" y="311"/>
                      <a:pt x="81" y="311"/>
                    </a:cubicBezTo>
                    <a:cubicBezTo>
                      <a:pt x="84" y="316"/>
                      <a:pt x="85" y="316"/>
                      <a:pt x="90" y="316"/>
                    </a:cubicBezTo>
                    <a:cubicBezTo>
                      <a:pt x="92" y="316"/>
                      <a:pt x="92" y="316"/>
                      <a:pt x="92" y="316"/>
                    </a:cubicBezTo>
                    <a:cubicBezTo>
                      <a:pt x="93" y="316"/>
                      <a:pt x="94" y="316"/>
                      <a:pt x="95" y="316"/>
                    </a:cubicBezTo>
                    <a:cubicBezTo>
                      <a:pt x="99" y="316"/>
                      <a:pt x="101" y="315"/>
                      <a:pt x="105" y="313"/>
                    </a:cubicBezTo>
                    <a:cubicBezTo>
                      <a:pt x="107" y="312"/>
                      <a:pt x="107" y="312"/>
                      <a:pt x="107" y="312"/>
                    </a:cubicBezTo>
                    <a:cubicBezTo>
                      <a:pt x="109" y="310"/>
                      <a:pt x="111" y="309"/>
                      <a:pt x="113" y="309"/>
                    </a:cubicBezTo>
                    <a:cubicBezTo>
                      <a:pt x="114" y="309"/>
                      <a:pt x="116" y="310"/>
                      <a:pt x="119" y="311"/>
                    </a:cubicBezTo>
                    <a:cubicBezTo>
                      <a:pt x="119" y="312"/>
                      <a:pt x="119" y="312"/>
                      <a:pt x="119" y="312"/>
                    </a:cubicBezTo>
                    <a:cubicBezTo>
                      <a:pt x="124" y="316"/>
                      <a:pt x="128" y="319"/>
                      <a:pt x="130" y="320"/>
                    </a:cubicBezTo>
                    <a:cubicBezTo>
                      <a:pt x="135" y="322"/>
                      <a:pt x="135" y="322"/>
                      <a:pt x="135" y="322"/>
                    </a:cubicBezTo>
                    <a:cubicBezTo>
                      <a:pt x="135" y="315"/>
                      <a:pt x="135" y="315"/>
                      <a:pt x="135" y="315"/>
                    </a:cubicBezTo>
                    <a:cubicBezTo>
                      <a:pt x="136" y="308"/>
                      <a:pt x="136" y="300"/>
                      <a:pt x="134" y="294"/>
                    </a:cubicBezTo>
                    <a:cubicBezTo>
                      <a:pt x="132" y="291"/>
                      <a:pt x="130" y="289"/>
                      <a:pt x="128" y="286"/>
                    </a:cubicBezTo>
                    <a:cubicBezTo>
                      <a:pt x="126" y="283"/>
                      <a:pt x="123" y="280"/>
                      <a:pt x="123" y="275"/>
                    </a:cubicBezTo>
                    <a:cubicBezTo>
                      <a:pt x="123" y="270"/>
                      <a:pt x="125" y="264"/>
                      <a:pt x="129" y="263"/>
                    </a:cubicBezTo>
                    <a:cubicBezTo>
                      <a:pt x="130" y="263"/>
                      <a:pt x="130" y="263"/>
                      <a:pt x="131" y="263"/>
                    </a:cubicBezTo>
                    <a:cubicBezTo>
                      <a:pt x="133" y="263"/>
                      <a:pt x="135" y="264"/>
                      <a:pt x="137" y="267"/>
                    </a:cubicBezTo>
                    <a:cubicBezTo>
                      <a:pt x="140" y="271"/>
                      <a:pt x="139" y="274"/>
                      <a:pt x="139" y="278"/>
                    </a:cubicBezTo>
                    <a:cubicBezTo>
                      <a:pt x="138" y="282"/>
                      <a:pt x="138" y="286"/>
                      <a:pt x="142" y="291"/>
                    </a:cubicBezTo>
                    <a:cubicBezTo>
                      <a:pt x="146" y="295"/>
                      <a:pt x="149" y="297"/>
                      <a:pt x="154" y="297"/>
                    </a:cubicBezTo>
                    <a:cubicBezTo>
                      <a:pt x="156" y="297"/>
                      <a:pt x="158" y="297"/>
                      <a:pt x="161" y="296"/>
                    </a:cubicBezTo>
                    <a:cubicBezTo>
                      <a:pt x="165" y="293"/>
                      <a:pt x="170" y="291"/>
                      <a:pt x="174" y="289"/>
                    </a:cubicBezTo>
                    <a:cubicBezTo>
                      <a:pt x="201" y="275"/>
                      <a:pt x="228" y="262"/>
                      <a:pt x="253" y="249"/>
                    </a:cubicBezTo>
                    <a:cubicBezTo>
                      <a:pt x="266" y="242"/>
                      <a:pt x="279" y="236"/>
                      <a:pt x="292" y="229"/>
                    </a:cubicBezTo>
                    <a:cubicBezTo>
                      <a:pt x="302" y="249"/>
                      <a:pt x="302" y="249"/>
                      <a:pt x="302" y="249"/>
                    </a:cubicBezTo>
                    <a:cubicBezTo>
                      <a:pt x="305" y="246"/>
                      <a:pt x="305" y="246"/>
                      <a:pt x="305" y="246"/>
                    </a:cubicBezTo>
                    <a:cubicBezTo>
                      <a:pt x="307" y="244"/>
                      <a:pt x="309" y="242"/>
                      <a:pt x="310" y="240"/>
                    </a:cubicBezTo>
                    <a:cubicBezTo>
                      <a:pt x="313" y="232"/>
                      <a:pt x="316" y="225"/>
                      <a:pt x="318" y="219"/>
                    </a:cubicBezTo>
                    <a:cubicBezTo>
                      <a:pt x="319" y="215"/>
                      <a:pt x="320" y="211"/>
                      <a:pt x="320" y="207"/>
                    </a:cubicBezTo>
                    <a:close/>
                    <a:moveTo>
                      <a:pt x="201" y="212"/>
                    </a:moveTo>
                    <a:cubicBezTo>
                      <a:pt x="201" y="206"/>
                      <a:pt x="201" y="202"/>
                      <a:pt x="204" y="198"/>
                    </a:cubicBezTo>
                    <a:cubicBezTo>
                      <a:pt x="205" y="197"/>
                      <a:pt x="207" y="196"/>
                      <a:pt x="208" y="195"/>
                    </a:cubicBezTo>
                    <a:cubicBezTo>
                      <a:pt x="208" y="194"/>
                      <a:pt x="209" y="193"/>
                      <a:pt x="210" y="192"/>
                    </a:cubicBezTo>
                    <a:cubicBezTo>
                      <a:pt x="211" y="191"/>
                      <a:pt x="213" y="189"/>
                      <a:pt x="214" y="187"/>
                    </a:cubicBezTo>
                    <a:cubicBezTo>
                      <a:pt x="214" y="188"/>
                      <a:pt x="214" y="188"/>
                      <a:pt x="214" y="189"/>
                    </a:cubicBezTo>
                    <a:cubicBezTo>
                      <a:pt x="214" y="190"/>
                      <a:pt x="214" y="191"/>
                      <a:pt x="214" y="192"/>
                    </a:cubicBezTo>
                    <a:cubicBezTo>
                      <a:pt x="213" y="195"/>
                      <a:pt x="212" y="197"/>
                      <a:pt x="209" y="199"/>
                    </a:cubicBezTo>
                    <a:cubicBezTo>
                      <a:pt x="208" y="200"/>
                      <a:pt x="207" y="200"/>
                      <a:pt x="206" y="202"/>
                    </a:cubicBezTo>
                    <a:cubicBezTo>
                      <a:pt x="203" y="205"/>
                      <a:pt x="203" y="209"/>
                      <a:pt x="202" y="212"/>
                    </a:cubicBezTo>
                    <a:cubicBezTo>
                      <a:pt x="202" y="214"/>
                      <a:pt x="202" y="215"/>
                      <a:pt x="201" y="216"/>
                    </a:cubicBezTo>
                    <a:cubicBezTo>
                      <a:pt x="201" y="216"/>
                      <a:pt x="201" y="215"/>
                      <a:pt x="201" y="214"/>
                    </a:cubicBezTo>
                    <a:cubicBezTo>
                      <a:pt x="201" y="213"/>
                      <a:pt x="201" y="213"/>
                      <a:pt x="201" y="212"/>
                    </a:cubicBezTo>
                    <a:close/>
                  </a:path>
                </a:pathLst>
              </a:custGeom>
              <a:solidFill>
                <a:srgbClr val="D8D8D8"/>
              </a:solidFill>
              <a:ln w="9525" cap="rnd" cmpd="sng">
                <a:solidFill>
                  <a:schemeClr val="lt1"/>
                </a:solidFill>
                <a:prstDash val="solid"/>
                <a:round/>
                <a:headEnd type="none" w="sm" len="sm"/>
                <a:tailEnd type="none" w="sm" len="sm"/>
              </a:ln>
            </p:spPr>
            <p:txBody>
              <a:bodyPr spcFirstLastPara="1" wrap="square" lIns="62850" tIns="31400" rIns="62850" bIns="31400" anchor="t" anchorCtr="0">
                <a:noAutofit/>
              </a:bodyPr>
              <a:lstStyle/>
              <a:p>
                <a:pPr marL="0" marR="0" lvl="0" indent="0" algn="l" rtl="0">
                  <a:spcBef>
                    <a:spcPts val="0"/>
                  </a:spcBef>
                  <a:spcAft>
                    <a:spcPts val="0"/>
                  </a:spcAft>
                  <a:buNone/>
                </a:pPr>
                <a:endParaRPr sz="2500">
                  <a:solidFill>
                    <a:srgbClr val="212121"/>
                  </a:solidFill>
                  <a:latin typeface="Calibri"/>
                  <a:ea typeface="Calibri"/>
                  <a:cs typeface="Calibri"/>
                  <a:sym typeface="Calibri"/>
                </a:endParaRPr>
              </a:p>
            </p:txBody>
          </p:sp>
          <p:sp>
            <p:nvSpPr>
              <p:cNvPr id="298" name="Google Shape;298;p20"/>
              <p:cNvSpPr/>
              <p:nvPr/>
            </p:nvSpPr>
            <p:spPr>
              <a:xfrm>
                <a:off x="19392323" y="6919195"/>
                <a:ext cx="72052" cy="77688"/>
              </a:xfrm>
              <a:custGeom>
                <a:avLst/>
                <a:gdLst/>
                <a:ahLst/>
                <a:cxnLst/>
                <a:rect l="l" t="t" r="r" b="b"/>
                <a:pathLst>
                  <a:path w="10" h="12" extrusionOk="0">
                    <a:moveTo>
                      <a:pt x="9" y="4"/>
                    </a:moveTo>
                    <a:cubicBezTo>
                      <a:pt x="9" y="3"/>
                      <a:pt x="8" y="3"/>
                      <a:pt x="7" y="3"/>
                    </a:cubicBezTo>
                    <a:cubicBezTo>
                      <a:pt x="7" y="0"/>
                      <a:pt x="7" y="0"/>
                      <a:pt x="7" y="0"/>
                    </a:cubicBezTo>
                    <a:cubicBezTo>
                      <a:pt x="4" y="0"/>
                      <a:pt x="0" y="4"/>
                      <a:pt x="0" y="7"/>
                    </a:cubicBezTo>
                    <a:cubicBezTo>
                      <a:pt x="0" y="9"/>
                      <a:pt x="0" y="10"/>
                      <a:pt x="1" y="11"/>
                    </a:cubicBezTo>
                    <a:cubicBezTo>
                      <a:pt x="2" y="11"/>
                      <a:pt x="4" y="12"/>
                      <a:pt x="5" y="12"/>
                    </a:cubicBezTo>
                    <a:cubicBezTo>
                      <a:pt x="5" y="9"/>
                      <a:pt x="5" y="9"/>
                      <a:pt x="5" y="9"/>
                    </a:cubicBezTo>
                    <a:cubicBezTo>
                      <a:pt x="5" y="9"/>
                      <a:pt x="5" y="9"/>
                      <a:pt x="5" y="9"/>
                    </a:cubicBezTo>
                    <a:cubicBezTo>
                      <a:pt x="8" y="9"/>
                      <a:pt x="10" y="7"/>
                      <a:pt x="9" y="4"/>
                    </a:cubicBezTo>
                    <a:close/>
                  </a:path>
                </a:pathLst>
              </a:custGeom>
              <a:solidFill>
                <a:srgbClr val="D8D8D8"/>
              </a:solidFill>
              <a:ln w="9525" cap="rnd" cmpd="sng">
                <a:solidFill>
                  <a:schemeClr val="lt1"/>
                </a:solidFill>
                <a:prstDash val="solid"/>
                <a:round/>
                <a:headEnd type="none" w="sm" len="sm"/>
                <a:tailEnd type="none" w="sm" len="sm"/>
              </a:ln>
            </p:spPr>
            <p:txBody>
              <a:bodyPr spcFirstLastPara="1" wrap="square" lIns="62850" tIns="31400" rIns="62850" bIns="31400" anchor="t" anchorCtr="0">
                <a:noAutofit/>
              </a:bodyPr>
              <a:lstStyle/>
              <a:p>
                <a:pPr marL="0" marR="0" lvl="0" indent="0" algn="l" rtl="0">
                  <a:spcBef>
                    <a:spcPts val="0"/>
                  </a:spcBef>
                  <a:spcAft>
                    <a:spcPts val="0"/>
                  </a:spcAft>
                  <a:buNone/>
                </a:pPr>
                <a:endParaRPr sz="2500">
                  <a:solidFill>
                    <a:srgbClr val="212121"/>
                  </a:solidFill>
                  <a:latin typeface="Calibri"/>
                  <a:ea typeface="Calibri"/>
                  <a:cs typeface="Calibri"/>
                  <a:sym typeface="Calibri"/>
                </a:endParaRPr>
              </a:p>
            </p:txBody>
          </p:sp>
          <p:sp>
            <p:nvSpPr>
              <p:cNvPr id="299" name="Google Shape;299;p20"/>
              <p:cNvSpPr/>
              <p:nvPr/>
            </p:nvSpPr>
            <p:spPr>
              <a:xfrm>
                <a:off x="22319783" y="9157582"/>
                <a:ext cx="120087" cy="109249"/>
              </a:xfrm>
              <a:custGeom>
                <a:avLst/>
                <a:gdLst/>
                <a:ahLst/>
                <a:cxnLst/>
                <a:rect l="l" t="t" r="r" b="b"/>
                <a:pathLst>
                  <a:path w="17" h="17" extrusionOk="0">
                    <a:moveTo>
                      <a:pt x="13" y="0"/>
                    </a:moveTo>
                    <a:cubicBezTo>
                      <a:pt x="12" y="0"/>
                      <a:pt x="11" y="1"/>
                      <a:pt x="10" y="1"/>
                    </a:cubicBezTo>
                    <a:cubicBezTo>
                      <a:pt x="7" y="3"/>
                      <a:pt x="3" y="7"/>
                      <a:pt x="2" y="10"/>
                    </a:cubicBezTo>
                    <a:cubicBezTo>
                      <a:pt x="0" y="12"/>
                      <a:pt x="0" y="14"/>
                      <a:pt x="1" y="16"/>
                    </a:cubicBezTo>
                    <a:cubicBezTo>
                      <a:pt x="2" y="17"/>
                      <a:pt x="3" y="17"/>
                      <a:pt x="4" y="17"/>
                    </a:cubicBezTo>
                    <a:cubicBezTo>
                      <a:pt x="6" y="17"/>
                      <a:pt x="7" y="17"/>
                      <a:pt x="8" y="16"/>
                    </a:cubicBezTo>
                    <a:cubicBezTo>
                      <a:pt x="10" y="15"/>
                      <a:pt x="11" y="13"/>
                      <a:pt x="11" y="11"/>
                    </a:cubicBezTo>
                    <a:cubicBezTo>
                      <a:pt x="12" y="11"/>
                      <a:pt x="12" y="10"/>
                      <a:pt x="12" y="10"/>
                    </a:cubicBezTo>
                    <a:cubicBezTo>
                      <a:pt x="12" y="10"/>
                      <a:pt x="12" y="10"/>
                      <a:pt x="12" y="10"/>
                    </a:cubicBezTo>
                    <a:cubicBezTo>
                      <a:pt x="16" y="9"/>
                      <a:pt x="17" y="7"/>
                      <a:pt x="17" y="4"/>
                    </a:cubicBezTo>
                    <a:cubicBezTo>
                      <a:pt x="17" y="0"/>
                      <a:pt x="14" y="0"/>
                      <a:pt x="13" y="0"/>
                    </a:cubicBezTo>
                    <a:close/>
                  </a:path>
                </a:pathLst>
              </a:custGeom>
              <a:solidFill>
                <a:srgbClr val="D8D8D8"/>
              </a:solidFill>
              <a:ln w="9525" cap="rnd" cmpd="sng">
                <a:solidFill>
                  <a:schemeClr val="lt1"/>
                </a:solidFill>
                <a:prstDash val="solid"/>
                <a:round/>
                <a:headEnd type="none" w="sm" len="sm"/>
                <a:tailEnd type="none" w="sm" len="sm"/>
              </a:ln>
            </p:spPr>
            <p:txBody>
              <a:bodyPr spcFirstLastPara="1" wrap="square" lIns="62850" tIns="31400" rIns="62850" bIns="31400" anchor="t" anchorCtr="0">
                <a:noAutofit/>
              </a:bodyPr>
              <a:lstStyle/>
              <a:p>
                <a:pPr marL="0" marR="0" lvl="0" indent="0" algn="l" rtl="0">
                  <a:spcBef>
                    <a:spcPts val="0"/>
                  </a:spcBef>
                  <a:spcAft>
                    <a:spcPts val="0"/>
                  </a:spcAft>
                  <a:buNone/>
                </a:pPr>
                <a:endParaRPr sz="2500">
                  <a:solidFill>
                    <a:srgbClr val="212121"/>
                  </a:solidFill>
                  <a:latin typeface="Calibri"/>
                  <a:ea typeface="Calibri"/>
                  <a:cs typeface="Calibri"/>
                  <a:sym typeface="Calibri"/>
                </a:endParaRPr>
              </a:p>
            </p:txBody>
          </p:sp>
          <p:sp>
            <p:nvSpPr>
              <p:cNvPr id="300" name="Google Shape;300;p20"/>
              <p:cNvSpPr/>
              <p:nvPr/>
            </p:nvSpPr>
            <p:spPr>
              <a:xfrm>
                <a:off x="22426527" y="9106599"/>
                <a:ext cx="90733" cy="70405"/>
              </a:xfrm>
              <a:custGeom>
                <a:avLst/>
                <a:gdLst/>
                <a:ahLst/>
                <a:cxnLst/>
                <a:rect l="l" t="t" r="r" b="b"/>
                <a:pathLst>
                  <a:path w="13" h="11" extrusionOk="0">
                    <a:moveTo>
                      <a:pt x="12" y="2"/>
                    </a:moveTo>
                    <a:cubicBezTo>
                      <a:pt x="11" y="1"/>
                      <a:pt x="10" y="0"/>
                      <a:pt x="7" y="0"/>
                    </a:cubicBezTo>
                    <a:cubicBezTo>
                      <a:pt x="5" y="0"/>
                      <a:pt x="1" y="1"/>
                      <a:pt x="0" y="4"/>
                    </a:cubicBezTo>
                    <a:cubicBezTo>
                      <a:pt x="0" y="5"/>
                      <a:pt x="0" y="7"/>
                      <a:pt x="1" y="9"/>
                    </a:cubicBezTo>
                    <a:cubicBezTo>
                      <a:pt x="2" y="10"/>
                      <a:pt x="4" y="11"/>
                      <a:pt x="6" y="11"/>
                    </a:cubicBezTo>
                    <a:cubicBezTo>
                      <a:pt x="6" y="11"/>
                      <a:pt x="6" y="11"/>
                      <a:pt x="6" y="11"/>
                    </a:cubicBezTo>
                    <a:cubicBezTo>
                      <a:pt x="9" y="10"/>
                      <a:pt x="12" y="8"/>
                      <a:pt x="13" y="5"/>
                    </a:cubicBezTo>
                    <a:cubicBezTo>
                      <a:pt x="13" y="4"/>
                      <a:pt x="13" y="3"/>
                      <a:pt x="12" y="2"/>
                    </a:cubicBezTo>
                    <a:close/>
                  </a:path>
                </a:pathLst>
              </a:custGeom>
              <a:solidFill>
                <a:srgbClr val="D8D8D8"/>
              </a:solidFill>
              <a:ln w="9525" cap="rnd" cmpd="sng">
                <a:solidFill>
                  <a:schemeClr val="lt1"/>
                </a:solidFill>
                <a:prstDash val="solid"/>
                <a:round/>
                <a:headEnd type="none" w="sm" len="sm"/>
                <a:tailEnd type="none" w="sm" len="sm"/>
              </a:ln>
            </p:spPr>
            <p:txBody>
              <a:bodyPr spcFirstLastPara="1" wrap="square" lIns="62850" tIns="31400" rIns="62850" bIns="31400" anchor="t" anchorCtr="0">
                <a:noAutofit/>
              </a:bodyPr>
              <a:lstStyle/>
              <a:p>
                <a:pPr marL="0" marR="0" lvl="0" indent="0" algn="l" rtl="0">
                  <a:spcBef>
                    <a:spcPts val="0"/>
                  </a:spcBef>
                  <a:spcAft>
                    <a:spcPts val="0"/>
                  </a:spcAft>
                  <a:buNone/>
                </a:pPr>
                <a:endParaRPr sz="2500">
                  <a:solidFill>
                    <a:srgbClr val="212121"/>
                  </a:solidFill>
                  <a:latin typeface="Calibri"/>
                  <a:ea typeface="Calibri"/>
                  <a:cs typeface="Calibri"/>
                  <a:sym typeface="Calibri"/>
                </a:endParaRPr>
              </a:p>
            </p:txBody>
          </p:sp>
          <p:sp>
            <p:nvSpPr>
              <p:cNvPr id="301" name="Google Shape;301;p20"/>
              <p:cNvSpPr/>
              <p:nvPr/>
            </p:nvSpPr>
            <p:spPr>
              <a:xfrm>
                <a:off x="19400330" y="7081854"/>
                <a:ext cx="162785" cy="152948"/>
              </a:xfrm>
              <a:custGeom>
                <a:avLst/>
                <a:gdLst/>
                <a:ahLst/>
                <a:cxnLst/>
                <a:rect l="l" t="t" r="r" b="b"/>
                <a:pathLst>
                  <a:path w="23" h="24" extrusionOk="0">
                    <a:moveTo>
                      <a:pt x="22" y="15"/>
                    </a:moveTo>
                    <a:cubicBezTo>
                      <a:pt x="22" y="12"/>
                      <a:pt x="20" y="10"/>
                      <a:pt x="18" y="9"/>
                    </a:cubicBezTo>
                    <a:cubicBezTo>
                      <a:pt x="17" y="8"/>
                      <a:pt x="15" y="8"/>
                      <a:pt x="14" y="8"/>
                    </a:cubicBezTo>
                    <a:cubicBezTo>
                      <a:pt x="14" y="8"/>
                      <a:pt x="14" y="8"/>
                      <a:pt x="14" y="8"/>
                    </a:cubicBezTo>
                    <a:cubicBezTo>
                      <a:pt x="14" y="8"/>
                      <a:pt x="13" y="8"/>
                      <a:pt x="13" y="8"/>
                    </a:cubicBezTo>
                    <a:cubicBezTo>
                      <a:pt x="13" y="7"/>
                      <a:pt x="13" y="7"/>
                      <a:pt x="13" y="6"/>
                    </a:cubicBezTo>
                    <a:cubicBezTo>
                      <a:pt x="13" y="5"/>
                      <a:pt x="12" y="4"/>
                      <a:pt x="11" y="3"/>
                    </a:cubicBezTo>
                    <a:cubicBezTo>
                      <a:pt x="10" y="1"/>
                      <a:pt x="8" y="0"/>
                      <a:pt x="6" y="0"/>
                    </a:cubicBezTo>
                    <a:cubicBezTo>
                      <a:pt x="5" y="0"/>
                      <a:pt x="3" y="0"/>
                      <a:pt x="2" y="2"/>
                    </a:cubicBezTo>
                    <a:cubicBezTo>
                      <a:pt x="0" y="3"/>
                      <a:pt x="0" y="5"/>
                      <a:pt x="0" y="6"/>
                    </a:cubicBezTo>
                    <a:cubicBezTo>
                      <a:pt x="0" y="8"/>
                      <a:pt x="2" y="10"/>
                      <a:pt x="4" y="11"/>
                    </a:cubicBezTo>
                    <a:cubicBezTo>
                      <a:pt x="4" y="11"/>
                      <a:pt x="4" y="11"/>
                      <a:pt x="4" y="11"/>
                    </a:cubicBezTo>
                    <a:cubicBezTo>
                      <a:pt x="2" y="12"/>
                      <a:pt x="1" y="14"/>
                      <a:pt x="1" y="17"/>
                    </a:cubicBezTo>
                    <a:cubicBezTo>
                      <a:pt x="1" y="19"/>
                      <a:pt x="1" y="20"/>
                      <a:pt x="2" y="21"/>
                    </a:cubicBezTo>
                    <a:cubicBezTo>
                      <a:pt x="4" y="23"/>
                      <a:pt x="6" y="23"/>
                      <a:pt x="7" y="23"/>
                    </a:cubicBezTo>
                    <a:cubicBezTo>
                      <a:pt x="7" y="23"/>
                      <a:pt x="9" y="23"/>
                      <a:pt x="9" y="23"/>
                    </a:cubicBezTo>
                    <a:cubicBezTo>
                      <a:pt x="10" y="23"/>
                      <a:pt x="11" y="23"/>
                      <a:pt x="12" y="23"/>
                    </a:cubicBezTo>
                    <a:cubicBezTo>
                      <a:pt x="13" y="24"/>
                      <a:pt x="14" y="24"/>
                      <a:pt x="15" y="24"/>
                    </a:cubicBezTo>
                    <a:cubicBezTo>
                      <a:pt x="15" y="24"/>
                      <a:pt x="15" y="24"/>
                      <a:pt x="15" y="24"/>
                    </a:cubicBezTo>
                    <a:cubicBezTo>
                      <a:pt x="18" y="24"/>
                      <a:pt x="20" y="23"/>
                      <a:pt x="21" y="21"/>
                    </a:cubicBezTo>
                    <a:cubicBezTo>
                      <a:pt x="22" y="19"/>
                      <a:pt x="23" y="17"/>
                      <a:pt x="22" y="15"/>
                    </a:cubicBezTo>
                    <a:close/>
                  </a:path>
                </a:pathLst>
              </a:custGeom>
              <a:solidFill>
                <a:srgbClr val="D8D8D8"/>
              </a:solidFill>
              <a:ln w="9525" cap="rnd" cmpd="sng">
                <a:solidFill>
                  <a:schemeClr val="lt1"/>
                </a:solidFill>
                <a:prstDash val="solid"/>
                <a:round/>
                <a:headEnd type="none" w="sm" len="sm"/>
                <a:tailEnd type="none" w="sm" len="sm"/>
              </a:ln>
            </p:spPr>
            <p:txBody>
              <a:bodyPr spcFirstLastPara="1" wrap="square" lIns="62850" tIns="31400" rIns="62850" bIns="31400" anchor="t" anchorCtr="0">
                <a:noAutofit/>
              </a:bodyPr>
              <a:lstStyle/>
              <a:p>
                <a:pPr marL="0" marR="0" lvl="0" indent="0" algn="l" rtl="0">
                  <a:spcBef>
                    <a:spcPts val="0"/>
                  </a:spcBef>
                  <a:spcAft>
                    <a:spcPts val="0"/>
                  </a:spcAft>
                  <a:buNone/>
                </a:pPr>
                <a:endParaRPr sz="2500">
                  <a:solidFill>
                    <a:srgbClr val="212121"/>
                  </a:solidFill>
                  <a:latin typeface="Calibri"/>
                  <a:ea typeface="Calibri"/>
                  <a:cs typeface="Calibri"/>
                  <a:sym typeface="Calibri"/>
                </a:endParaRPr>
              </a:p>
            </p:txBody>
          </p:sp>
          <p:sp>
            <p:nvSpPr>
              <p:cNvPr id="302" name="Google Shape;302;p20"/>
              <p:cNvSpPr/>
              <p:nvPr/>
            </p:nvSpPr>
            <p:spPr>
              <a:xfrm>
                <a:off x="21788730" y="9718392"/>
                <a:ext cx="112081" cy="116532"/>
              </a:xfrm>
              <a:custGeom>
                <a:avLst/>
                <a:gdLst/>
                <a:ahLst/>
                <a:cxnLst/>
                <a:rect l="l" t="t" r="r" b="b"/>
                <a:pathLst>
                  <a:path w="16" h="18" extrusionOk="0">
                    <a:moveTo>
                      <a:pt x="14" y="3"/>
                    </a:moveTo>
                    <a:cubicBezTo>
                      <a:pt x="13" y="1"/>
                      <a:pt x="11" y="0"/>
                      <a:pt x="10" y="0"/>
                    </a:cubicBezTo>
                    <a:cubicBezTo>
                      <a:pt x="9" y="0"/>
                      <a:pt x="8" y="1"/>
                      <a:pt x="7" y="1"/>
                    </a:cubicBezTo>
                    <a:cubicBezTo>
                      <a:pt x="4" y="2"/>
                      <a:pt x="1" y="8"/>
                      <a:pt x="1" y="10"/>
                    </a:cubicBezTo>
                    <a:cubicBezTo>
                      <a:pt x="0" y="12"/>
                      <a:pt x="1" y="15"/>
                      <a:pt x="2" y="16"/>
                    </a:cubicBezTo>
                    <a:cubicBezTo>
                      <a:pt x="3" y="17"/>
                      <a:pt x="4" y="18"/>
                      <a:pt x="6" y="18"/>
                    </a:cubicBezTo>
                    <a:cubicBezTo>
                      <a:pt x="7" y="18"/>
                      <a:pt x="8" y="17"/>
                      <a:pt x="9" y="16"/>
                    </a:cubicBezTo>
                    <a:cubicBezTo>
                      <a:pt x="12" y="15"/>
                      <a:pt x="14" y="12"/>
                      <a:pt x="15" y="9"/>
                    </a:cubicBezTo>
                    <a:cubicBezTo>
                      <a:pt x="16" y="7"/>
                      <a:pt x="16" y="5"/>
                      <a:pt x="14" y="3"/>
                    </a:cubicBezTo>
                    <a:close/>
                  </a:path>
                </a:pathLst>
              </a:custGeom>
              <a:solidFill>
                <a:srgbClr val="D8D8D8"/>
              </a:solidFill>
              <a:ln w="9525" cap="rnd" cmpd="sng">
                <a:solidFill>
                  <a:schemeClr val="lt1"/>
                </a:solidFill>
                <a:prstDash val="solid"/>
                <a:round/>
                <a:headEnd type="none" w="sm" len="sm"/>
                <a:tailEnd type="none" w="sm" len="sm"/>
              </a:ln>
            </p:spPr>
            <p:txBody>
              <a:bodyPr spcFirstLastPara="1" wrap="square" lIns="62850" tIns="31400" rIns="62850" bIns="31400" anchor="t" anchorCtr="0">
                <a:noAutofit/>
              </a:bodyPr>
              <a:lstStyle/>
              <a:p>
                <a:pPr marL="0" marR="0" lvl="0" indent="0" algn="l" rtl="0">
                  <a:spcBef>
                    <a:spcPts val="0"/>
                  </a:spcBef>
                  <a:spcAft>
                    <a:spcPts val="0"/>
                  </a:spcAft>
                  <a:buNone/>
                </a:pPr>
                <a:endParaRPr sz="2500">
                  <a:solidFill>
                    <a:srgbClr val="212121"/>
                  </a:solidFill>
                  <a:latin typeface="Calibri"/>
                  <a:ea typeface="Calibri"/>
                  <a:cs typeface="Calibri"/>
                  <a:sym typeface="Calibri"/>
                </a:endParaRPr>
              </a:p>
            </p:txBody>
          </p:sp>
          <p:sp>
            <p:nvSpPr>
              <p:cNvPr id="303" name="Google Shape;303;p20"/>
              <p:cNvSpPr/>
              <p:nvPr/>
            </p:nvSpPr>
            <p:spPr>
              <a:xfrm>
                <a:off x="18202125" y="7215381"/>
                <a:ext cx="120087" cy="65549"/>
              </a:xfrm>
              <a:custGeom>
                <a:avLst/>
                <a:gdLst/>
                <a:ahLst/>
                <a:cxnLst/>
                <a:rect l="l" t="t" r="r" b="b"/>
                <a:pathLst>
                  <a:path w="17" h="10" extrusionOk="0">
                    <a:moveTo>
                      <a:pt x="16" y="2"/>
                    </a:moveTo>
                    <a:cubicBezTo>
                      <a:pt x="16" y="2"/>
                      <a:pt x="15" y="1"/>
                      <a:pt x="13" y="1"/>
                    </a:cubicBezTo>
                    <a:cubicBezTo>
                      <a:pt x="12" y="1"/>
                      <a:pt x="11" y="1"/>
                      <a:pt x="10" y="1"/>
                    </a:cubicBezTo>
                    <a:cubicBezTo>
                      <a:pt x="10" y="2"/>
                      <a:pt x="10" y="2"/>
                      <a:pt x="10" y="2"/>
                    </a:cubicBezTo>
                    <a:cubicBezTo>
                      <a:pt x="9" y="2"/>
                      <a:pt x="9" y="1"/>
                      <a:pt x="9" y="1"/>
                    </a:cubicBezTo>
                    <a:cubicBezTo>
                      <a:pt x="8" y="1"/>
                      <a:pt x="7" y="0"/>
                      <a:pt x="5" y="0"/>
                    </a:cubicBezTo>
                    <a:cubicBezTo>
                      <a:pt x="5" y="0"/>
                      <a:pt x="4" y="0"/>
                      <a:pt x="4" y="0"/>
                    </a:cubicBezTo>
                    <a:cubicBezTo>
                      <a:pt x="2" y="1"/>
                      <a:pt x="1" y="2"/>
                      <a:pt x="0" y="3"/>
                    </a:cubicBezTo>
                    <a:cubicBezTo>
                      <a:pt x="0" y="5"/>
                      <a:pt x="0" y="7"/>
                      <a:pt x="1" y="8"/>
                    </a:cubicBezTo>
                    <a:cubicBezTo>
                      <a:pt x="2" y="10"/>
                      <a:pt x="5" y="10"/>
                      <a:pt x="6" y="10"/>
                    </a:cubicBezTo>
                    <a:cubicBezTo>
                      <a:pt x="6" y="10"/>
                      <a:pt x="6" y="10"/>
                      <a:pt x="6" y="10"/>
                    </a:cubicBezTo>
                    <a:cubicBezTo>
                      <a:pt x="7" y="10"/>
                      <a:pt x="7" y="10"/>
                      <a:pt x="7" y="10"/>
                    </a:cubicBezTo>
                    <a:cubicBezTo>
                      <a:pt x="8" y="10"/>
                      <a:pt x="9" y="10"/>
                      <a:pt x="10" y="10"/>
                    </a:cubicBezTo>
                    <a:cubicBezTo>
                      <a:pt x="15" y="10"/>
                      <a:pt x="17" y="8"/>
                      <a:pt x="17" y="6"/>
                    </a:cubicBezTo>
                    <a:cubicBezTo>
                      <a:pt x="17" y="4"/>
                      <a:pt x="17" y="3"/>
                      <a:pt x="16" y="2"/>
                    </a:cubicBezTo>
                    <a:close/>
                  </a:path>
                </a:pathLst>
              </a:custGeom>
              <a:solidFill>
                <a:srgbClr val="D8D8D8"/>
              </a:solidFill>
              <a:ln w="9525" cap="rnd" cmpd="sng">
                <a:solidFill>
                  <a:schemeClr val="lt1"/>
                </a:solidFill>
                <a:prstDash val="solid"/>
                <a:round/>
                <a:headEnd type="none" w="sm" len="sm"/>
                <a:tailEnd type="none" w="sm" len="sm"/>
              </a:ln>
            </p:spPr>
            <p:txBody>
              <a:bodyPr spcFirstLastPara="1" wrap="square" lIns="62850" tIns="31400" rIns="62850" bIns="31400" anchor="t" anchorCtr="0">
                <a:noAutofit/>
              </a:bodyPr>
              <a:lstStyle/>
              <a:p>
                <a:pPr marL="0" marR="0" lvl="0" indent="0" algn="l" rtl="0">
                  <a:spcBef>
                    <a:spcPts val="0"/>
                  </a:spcBef>
                  <a:spcAft>
                    <a:spcPts val="0"/>
                  </a:spcAft>
                  <a:buNone/>
                </a:pPr>
                <a:endParaRPr sz="2500">
                  <a:solidFill>
                    <a:srgbClr val="212121"/>
                  </a:solidFill>
                  <a:latin typeface="Calibri"/>
                  <a:ea typeface="Calibri"/>
                  <a:cs typeface="Calibri"/>
                  <a:sym typeface="Calibri"/>
                </a:endParaRPr>
              </a:p>
            </p:txBody>
          </p:sp>
          <p:sp>
            <p:nvSpPr>
              <p:cNvPr id="304" name="Google Shape;304;p20"/>
              <p:cNvSpPr/>
              <p:nvPr/>
            </p:nvSpPr>
            <p:spPr>
              <a:xfrm>
                <a:off x="17697759" y="7118271"/>
                <a:ext cx="170791" cy="131099"/>
              </a:xfrm>
              <a:custGeom>
                <a:avLst/>
                <a:gdLst/>
                <a:ahLst/>
                <a:cxnLst/>
                <a:rect l="l" t="t" r="r" b="b"/>
                <a:pathLst>
                  <a:path w="24" h="20" extrusionOk="0">
                    <a:moveTo>
                      <a:pt x="23" y="8"/>
                    </a:moveTo>
                    <a:cubicBezTo>
                      <a:pt x="22" y="4"/>
                      <a:pt x="17" y="0"/>
                      <a:pt x="12" y="0"/>
                    </a:cubicBezTo>
                    <a:cubicBezTo>
                      <a:pt x="12" y="0"/>
                      <a:pt x="11" y="0"/>
                      <a:pt x="11" y="0"/>
                    </a:cubicBezTo>
                    <a:cubicBezTo>
                      <a:pt x="8" y="0"/>
                      <a:pt x="6" y="1"/>
                      <a:pt x="3" y="3"/>
                    </a:cubicBezTo>
                    <a:cubicBezTo>
                      <a:pt x="2" y="4"/>
                      <a:pt x="0" y="6"/>
                      <a:pt x="0" y="8"/>
                    </a:cubicBezTo>
                    <a:cubicBezTo>
                      <a:pt x="0" y="9"/>
                      <a:pt x="0" y="11"/>
                      <a:pt x="2" y="12"/>
                    </a:cubicBezTo>
                    <a:cubicBezTo>
                      <a:pt x="2" y="12"/>
                      <a:pt x="3" y="13"/>
                      <a:pt x="4" y="13"/>
                    </a:cubicBezTo>
                    <a:cubicBezTo>
                      <a:pt x="4" y="13"/>
                      <a:pt x="5" y="14"/>
                      <a:pt x="5" y="14"/>
                    </a:cubicBezTo>
                    <a:cubicBezTo>
                      <a:pt x="5" y="14"/>
                      <a:pt x="6" y="15"/>
                      <a:pt x="7" y="16"/>
                    </a:cubicBezTo>
                    <a:cubicBezTo>
                      <a:pt x="8" y="17"/>
                      <a:pt x="8" y="17"/>
                      <a:pt x="8" y="17"/>
                    </a:cubicBezTo>
                    <a:cubicBezTo>
                      <a:pt x="10" y="18"/>
                      <a:pt x="12" y="20"/>
                      <a:pt x="15" y="20"/>
                    </a:cubicBezTo>
                    <a:cubicBezTo>
                      <a:pt x="15" y="20"/>
                      <a:pt x="15" y="20"/>
                      <a:pt x="15" y="20"/>
                    </a:cubicBezTo>
                    <a:cubicBezTo>
                      <a:pt x="17" y="20"/>
                      <a:pt x="19" y="19"/>
                      <a:pt x="20" y="18"/>
                    </a:cubicBezTo>
                    <a:cubicBezTo>
                      <a:pt x="23" y="15"/>
                      <a:pt x="24" y="11"/>
                      <a:pt x="23" y="8"/>
                    </a:cubicBezTo>
                    <a:close/>
                  </a:path>
                </a:pathLst>
              </a:custGeom>
              <a:solidFill>
                <a:srgbClr val="D8D8D8"/>
              </a:solidFill>
              <a:ln w="9525" cap="rnd" cmpd="sng">
                <a:solidFill>
                  <a:schemeClr val="lt1"/>
                </a:solidFill>
                <a:prstDash val="solid"/>
                <a:round/>
                <a:headEnd type="none" w="sm" len="sm"/>
                <a:tailEnd type="none" w="sm" len="sm"/>
              </a:ln>
            </p:spPr>
            <p:txBody>
              <a:bodyPr spcFirstLastPara="1" wrap="square" lIns="62850" tIns="31400" rIns="62850" bIns="31400" anchor="t" anchorCtr="0">
                <a:noAutofit/>
              </a:bodyPr>
              <a:lstStyle/>
              <a:p>
                <a:pPr marL="0" marR="0" lvl="0" indent="0" algn="l" rtl="0">
                  <a:spcBef>
                    <a:spcPts val="0"/>
                  </a:spcBef>
                  <a:spcAft>
                    <a:spcPts val="0"/>
                  </a:spcAft>
                  <a:buNone/>
                </a:pPr>
                <a:endParaRPr sz="2500">
                  <a:solidFill>
                    <a:srgbClr val="212121"/>
                  </a:solidFill>
                  <a:latin typeface="Calibri"/>
                  <a:ea typeface="Calibri"/>
                  <a:cs typeface="Calibri"/>
                  <a:sym typeface="Calibri"/>
                </a:endParaRPr>
              </a:p>
            </p:txBody>
          </p:sp>
          <p:sp>
            <p:nvSpPr>
              <p:cNvPr id="305" name="Google Shape;305;p20"/>
              <p:cNvSpPr/>
              <p:nvPr/>
            </p:nvSpPr>
            <p:spPr>
              <a:xfrm>
                <a:off x="17740456" y="6984744"/>
                <a:ext cx="77390" cy="70405"/>
              </a:xfrm>
              <a:custGeom>
                <a:avLst/>
                <a:gdLst/>
                <a:ahLst/>
                <a:cxnLst/>
                <a:rect l="l" t="t" r="r" b="b"/>
                <a:pathLst>
                  <a:path w="11" h="11" extrusionOk="0">
                    <a:moveTo>
                      <a:pt x="10" y="3"/>
                    </a:moveTo>
                    <a:cubicBezTo>
                      <a:pt x="10" y="1"/>
                      <a:pt x="8" y="0"/>
                      <a:pt x="7" y="0"/>
                    </a:cubicBezTo>
                    <a:cubicBezTo>
                      <a:pt x="5" y="0"/>
                      <a:pt x="3" y="1"/>
                      <a:pt x="3" y="2"/>
                    </a:cubicBezTo>
                    <a:cubicBezTo>
                      <a:pt x="1" y="4"/>
                      <a:pt x="0" y="6"/>
                      <a:pt x="1" y="9"/>
                    </a:cubicBezTo>
                    <a:cubicBezTo>
                      <a:pt x="1" y="10"/>
                      <a:pt x="3" y="11"/>
                      <a:pt x="4" y="11"/>
                    </a:cubicBezTo>
                    <a:cubicBezTo>
                      <a:pt x="5" y="11"/>
                      <a:pt x="7" y="10"/>
                      <a:pt x="8" y="9"/>
                    </a:cubicBezTo>
                    <a:cubicBezTo>
                      <a:pt x="8" y="9"/>
                      <a:pt x="8" y="9"/>
                      <a:pt x="8" y="9"/>
                    </a:cubicBezTo>
                    <a:cubicBezTo>
                      <a:pt x="9" y="9"/>
                      <a:pt x="10" y="8"/>
                      <a:pt x="10" y="7"/>
                    </a:cubicBezTo>
                    <a:cubicBezTo>
                      <a:pt x="11" y="6"/>
                      <a:pt x="11" y="4"/>
                      <a:pt x="10" y="3"/>
                    </a:cubicBezTo>
                    <a:close/>
                  </a:path>
                </a:pathLst>
              </a:custGeom>
              <a:solidFill>
                <a:srgbClr val="D8D8D8"/>
              </a:solidFill>
              <a:ln w="9525" cap="rnd" cmpd="sng">
                <a:solidFill>
                  <a:schemeClr val="lt1"/>
                </a:solidFill>
                <a:prstDash val="solid"/>
                <a:round/>
                <a:headEnd type="none" w="sm" len="sm"/>
                <a:tailEnd type="none" w="sm" len="sm"/>
              </a:ln>
            </p:spPr>
            <p:txBody>
              <a:bodyPr spcFirstLastPara="1" wrap="square" lIns="62850" tIns="31400" rIns="62850" bIns="31400" anchor="t" anchorCtr="0">
                <a:noAutofit/>
              </a:bodyPr>
              <a:lstStyle/>
              <a:p>
                <a:pPr marL="0" marR="0" lvl="0" indent="0" algn="l" rtl="0">
                  <a:spcBef>
                    <a:spcPts val="0"/>
                  </a:spcBef>
                  <a:spcAft>
                    <a:spcPts val="0"/>
                  </a:spcAft>
                  <a:buNone/>
                </a:pPr>
                <a:endParaRPr sz="2500">
                  <a:solidFill>
                    <a:srgbClr val="212121"/>
                  </a:solidFill>
                  <a:latin typeface="Calibri"/>
                  <a:ea typeface="Calibri"/>
                  <a:cs typeface="Calibri"/>
                  <a:sym typeface="Calibri"/>
                </a:endParaRPr>
              </a:p>
            </p:txBody>
          </p:sp>
          <p:sp>
            <p:nvSpPr>
              <p:cNvPr id="306" name="Google Shape;306;p20"/>
              <p:cNvSpPr/>
              <p:nvPr/>
            </p:nvSpPr>
            <p:spPr>
              <a:xfrm>
                <a:off x="17817845" y="7055149"/>
                <a:ext cx="149442" cy="101966"/>
              </a:xfrm>
              <a:custGeom>
                <a:avLst/>
                <a:gdLst/>
                <a:ahLst/>
                <a:cxnLst/>
                <a:rect l="l" t="t" r="r" b="b"/>
                <a:pathLst>
                  <a:path w="21" h="16" extrusionOk="0">
                    <a:moveTo>
                      <a:pt x="18" y="3"/>
                    </a:moveTo>
                    <a:cubicBezTo>
                      <a:pt x="15" y="0"/>
                      <a:pt x="10" y="0"/>
                      <a:pt x="9" y="0"/>
                    </a:cubicBezTo>
                    <a:cubicBezTo>
                      <a:pt x="7" y="0"/>
                      <a:pt x="2" y="1"/>
                      <a:pt x="1" y="5"/>
                    </a:cubicBezTo>
                    <a:cubicBezTo>
                      <a:pt x="1" y="5"/>
                      <a:pt x="0" y="8"/>
                      <a:pt x="3" y="10"/>
                    </a:cubicBezTo>
                    <a:cubicBezTo>
                      <a:pt x="4" y="10"/>
                      <a:pt x="5" y="11"/>
                      <a:pt x="7" y="11"/>
                    </a:cubicBezTo>
                    <a:cubicBezTo>
                      <a:pt x="7" y="11"/>
                      <a:pt x="8" y="12"/>
                      <a:pt x="9" y="12"/>
                    </a:cubicBezTo>
                    <a:cubicBezTo>
                      <a:pt x="9" y="12"/>
                      <a:pt x="9" y="13"/>
                      <a:pt x="10" y="13"/>
                    </a:cubicBezTo>
                    <a:cubicBezTo>
                      <a:pt x="11" y="14"/>
                      <a:pt x="13" y="16"/>
                      <a:pt x="15" y="16"/>
                    </a:cubicBezTo>
                    <a:cubicBezTo>
                      <a:pt x="16" y="16"/>
                      <a:pt x="17" y="16"/>
                      <a:pt x="18" y="15"/>
                    </a:cubicBezTo>
                    <a:cubicBezTo>
                      <a:pt x="20" y="14"/>
                      <a:pt x="21" y="12"/>
                      <a:pt x="21" y="10"/>
                    </a:cubicBezTo>
                    <a:cubicBezTo>
                      <a:pt x="21" y="7"/>
                      <a:pt x="20" y="4"/>
                      <a:pt x="18" y="3"/>
                    </a:cubicBezTo>
                    <a:close/>
                  </a:path>
                </a:pathLst>
              </a:custGeom>
              <a:solidFill>
                <a:srgbClr val="D8D8D8"/>
              </a:solidFill>
              <a:ln w="9525" cap="rnd" cmpd="sng">
                <a:solidFill>
                  <a:schemeClr val="lt1"/>
                </a:solidFill>
                <a:prstDash val="solid"/>
                <a:round/>
                <a:headEnd type="none" w="sm" len="sm"/>
                <a:tailEnd type="none" w="sm" len="sm"/>
              </a:ln>
            </p:spPr>
            <p:txBody>
              <a:bodyPr spcFirstLastPara="1" wrap="square" lIns="62850" tIns="31400" rIns="62850" bIns="31400" anchor="t" anchorCtr="0">
                <a:noAutofit/>
              </a:bodyPr>
              <a:lstStyle/>
              <a:p>
                <a:pPr marL="0" marR="0" lvl="0" indent="0" algn="l" rtl="0">
                  <a:spcBef>
                    <a:spcPts val="0"/>
                  </a:spcBef>
                  <a:spcAft>
                    <a:spcPts val="0"/>
                  </a:spcAft>
                  <a:buNone/>
                </a:pPr>
                <a:endParaRPr sz="2500">
                  <a:solidFill>
                    <a:srgbClr val="212121"/>
                  </a:solidFill>
                  <a:latin typeface="Calibri"/>
                  <a:ea typeface="Calibri"/>
                  <a:cs typeface="Calibri"/>
                  <a:sym typeface="Calibri"/>
                </a:endParaRPr>
              </a:p>
            </p:txBody>
          </p:sp>
          <p:sp>
            <p:nvSpPr>
              <p:cNvPr id="307" name="Google Shape;307;p20"/>
              <p:cNvSpPr/>
              <p:nvPr/>
            </p:nvSpPr>
            <p:spPr>
              <a:xfrm>
                <a:off x="17607027" y="5899539"/>
                <a:ext cx="445657" cy="322891"/>
              </a:xfrm>
              <a:custGeom>
                <a:avLst/>
                <a:gdLst/>
                <a:ahLst/>
                <a:cxnLst/>
                <a:rect l="l" t="t" r="r" b="b"/>
                <a:pathLst>
                  <a:path w="63" h="50" extrusionOk="0">
                    <a:moveTo>
                      <a:pt x="59" y="7"/>
                    </a:moveTo>
                    <a:cubicBezTo>
                      <a:pt x="57" y="4"/>
                      <a:pt x="53" y="4"/>
                      <a:pt x="50" y="4"/>
                    </a:cubicBezTo>
                    <a:cubicBezTo>
                      <a:pt x="49" y="4"/>
                      <a:pt x="48" y="4"/>
                      <a:pt x="47" y="4"/>
                    </a:cubicBezTo>
                    <a:cubicBezTo>
                      <a:pt x="46" y="4"/>
                      <a:pt x="45" y="4"/>
                      <a:pt x="44" y="4"/>
                    </a:cubicBezTo>
                    <a:cubicBezTo>
                      <a:pt x="42" y="4"/>
                      <a:pt x="38" y="4"/>
                      <a:pt x="36" y="7"/>
                    </a:cubicBezTo>
                    <a:cubicBezTo>
                      <a:pt x="35" y="7"/>
                      <a:pt x="35" y="8"/>
                      <a:pt x="35" y="9"/>
                    </a:cubicBezTo>
                    <a:cubicBezTo>
                      <a:pt x="33" y="6"/>
                      <a:pt x="30" y="3"/>
                      <a:pt x="25" y="1"/>
                    </a:cubicBezTo>
                    <a:cubicBezTo>
                      <a:pt x="24" y="0"/>
                      <a:pt x="23" y="0"/>
                      <a:pt x="21" y="0"/>
                    </a:cubicBezTo>
                    <a:cubicBezTo>
                      <a:pt x="17" y="0"/>
                      <a:pt x="13" y="3"/>
                      <a:pt x="10" y="6"/>
                    </a:cubicBezTo>
                    <a:cubicBezTo>
                      <a:pt x="10" y="6"/>
                      <a:pt x="10" y="6"/>
                      <a:pt x="10" y="6"/>
                    </a:cubicBezTo>
                    <a:cubicBezTo>
                      <a:pt x="6" y="10"/>
                      <a:pt x="3" y="14"/>
                      <a:pt x="2" y="19"/>
                    </a:cubicBezTo>
                    <a:cubicBezTo>
                      <a:pt x="0" y="28"/>
                      <a:pt x="1" y="40"/>
                      <a:pt x="8" y="47"/>
                    </a:cubicBezTo>
                    <a:cubicBezTo>
                      <a:pt x="10" y="49"/>
                      <a:pt x="14" y="50"/>
                      <a:pt x="18" y="50"/>
                    </a:cubicBezTo>
                    <a:cubicBezTo>
                      <a:pt x="25" y="50"/>
                      <a:pt x="31" y="46"/>
                      <a:pt x="35" y="42"/>
                    </a:cubicBezTo>
                    <a:cubicBezTo>
                      <a:pt x="42" y="35"/>
                      <a:pt x="40" y="24"/>
                      <a:pt x="38" y="17"/>
                    </a:cubicBezTo>
                    <a:cubicBezTo>
                      <a:pt x="39" y="19"/>
                      <a:pt x="40" y="20"/>
                      <a:pt x="43" y="21"/>
                    </a:cubicBezTo>
                    <a:cubicBezTo>
                      <a:pt x="43" y="21"/>
                      <a:pt x="44" y="21"/>
                      <a:pt x="45" y="21"/>
                    </a:cubicBezTo>
                    <a:cubicBezTo>
                      <a:pt x="46" y="21"/>
                      <a:pt x="47" y="21"/>
                      <a:pt x="48" y="21"/>
                    </a:cubicBezTo>
                    <a:cubicBezTo>
                      <a:pt x="48" y="21"/>
                      <a:pt x="49" y="21"/>
                      <a:pt x="49" y="21"/>
                    </a:cubicBezTo>
                    <a:cubicBezTo>
                      <a:pt x="50" y="21"/>
                      <a:pt x="50" y="21"/>
                      <a:pt x="51" y="21"/>
                    </a:cubicBezTo>
                    <a:cubicBezTo>
                      <a:pt x="51" y="21"/>
                      <a:pt x="53" y="21"/>
                      <a:pt x="54" y="21"/>
                    </a:cubicBezTo>
                    <a:cubicBezTo>
                      <a:pt x="54" y="21"/>
                      <a:pt x="55" y="21"/>
                      <a:pt x="55" y="21"/>
                    </a:cubicBezTo>
                    <a:cubicBezTo>
                      <a:pt x="58" y="20"/>
                      <a:pt x="61" y="19"/>
                      <a:pt x="62" y="16"/>
                    </a:cubicBezTo>
                    <a:cubicBezTo>
                      <a:pt x="63" y="13"/>
                      <a:pt x="62" y="10"/>
                      <a:pt x="59" y="7"/>
                    </a:cubicBezTo>
                    <a:close/>
                  </a:path>
                </a:pathLst>
              </a:custGeom>
              <a:solidFill>
                <a:srgbClr val="D8D8D8"/>
              </a:solidFill>
              <a:ln w="9525" cap="rnd" cmpd="sng">
                <a:solidFill>
                  <a:schemeClr val="lt1"/>
                </a:solidFill>
                <a:prstDash val="solid"/>
                <a:round/>
                <a:headEnd type="none" w="sm" len="sm"/>
                <a:tailEnd type="none" w="sm" len="sm"/>
              </a:ln>
            </p:spPr>
            <p:txBody>
              <a:bodyPr spcFirstLastPara="1" wrap="square" lIns="62850" tIns="31400" rIns="62850" bIns="31400" anchor="t" anchorCtr="0">
                <a:noAutofit/>
              </a:bodyPr>
              <a:lstStyle/>
              <a:p>
                <a:pPr marL="0" marR="0" lvl="0" indent="0" algn="l" rtl="0">
                  <a:spcBef>
                    <a:spcPts val="0"/>
                  </a:spcBef>
                  <a:spcAft>
                    <a:spcPts val="0"/>
                  </a:spcAft>
                  <a:buNone/>
                </a:pPr>
                <a:endParaRPr sz="2500">
                  <a:solidFill>
                    <a:srgbClr val="212121"/>
                  </a:solidFill>
                  <a:latin typeface="Calibri"/>
                  <a:ea typeface="Calibri"/>
                  <a:cs typeface="Calibri"/>
                  <a:sym typeface="Calibri"/>
                </a:endParaRPr>
              </a:p>
            </p:txBody>
          </p:sp>
          <p:sp>
            <p:nvSpPr>
              <p:cNvPr id="308" name="Google Shape;308;p20"/>
              <p:cNvSpPr/>
              <p:nvPr/>
            </p:nvSpPr>
            <p:spPr>
              <a:xfrm>
                <a:off x="17748463" y="5802429"/>
                <a:ext cx="112081" cy="111677"/>
              </a:xfrm>
              <a:custGeom>
                <a:avLst/>
                <a:gdLst/>
                <a:ahLst/>
                <a:cxnLst/>
                <a:rect l="l" t="t" r="r" b="b"/>
                <a:pathLst>
                  <a:path w="16" h="17" extrusionOk="0">
                    <a:moveTo>
                      <a:pt x="7" y="16"/>
                    </a:moveTo>
                    <a:cubicBezTo>
                      <a:pt x="8" y="17"/>
                      <a:pt x="9" y="17"/>
                      <a:pt x="10" y="17"/>
                    </a:cubicBezTo>
                    <a:cubicBezTo>
                      <a:pt x="12" y="17"/>
                      <a:pt x="13" y="16"/>
                      <a:pt x="14" y="15"/>
                    </a:cubicBezTo>
                    <a:cubicBezTo>
                      <a:pt x="15" y="14"/>
                      <a:pt x="16" y="12"/>
                      <a:pt x="15" y="10"/>
                    </a:cubicBezTo>
                    <a:cubicBezTo>
                      <a:pt x="15" y="8"/>
                      <a:pt x="14" y="6"/>
                      <a:pt x="13" y="5"/>
                    </a:cubicBezTo>
                    <a:cubicBezTo>
                      <a:pt x="12" y="5"/>
                      <a:pt x="11" y="4"/>
                      <a:pt x="11" y="4"/>
                    </a:cubicBezTo>
                    <a:cubicBezTo>
                      <a:pt x="10" y="1"/>
                      <a:pt x="8" y="0"/>
                      <a:pt x="6" y="0"/>
                    </a:cubicBezTo>
                    <a:cubicBezTo>
                      <a:pt x="3" y="0"/>
                      <a:pt x="1" y="2"/>
                      <a:pt x="1" y="6"/>
                    </a:cubicBezTo>
                    <a:cubicBezTo>
                      <a:pt x="0" y="10"/>
                      <a:pt x="4" y="14"/>
                      <a:pt x="7" y="16"/>
                    </a:cubicBezTo>
                    <a:close/>
                  </a:path>
                </a:pathLst>
              </a:custGeom>
              <a:solidFill>
                <a:srgbClr val="D8D8D8"/>
              </a:solidFill>
              <a:ln w="9525" cap="rnd" cmpd="sng">
                <a:solidFill>
                  <a:schemeClr val="lt1"/>
                </a:solidFill>
                <a:prstDash val="solid"/>
                <a:round/>
                <a:headEnd type="none" w="sm" len="sm"/>
                <a:tailEnd type="none" w="sm" len="sm"/>
              </a:ln>
            </p:spPr>
            <p:txBody>
              <a:bodyPr spcFirstLastPara="1" wrap="square" lIns="62850" tIns="31400" rIns="62850" bIns="31400" anchor="t" anchorCtr="0">
                <a:noAutofit/>
              </a:bodyPr>
              <a:lstStyle/>
              <a:p>
                <a:pPr marL="0" marR="0" lvl="0" indent="0" algn="l" rtl="0">
                  <a:spcBef>
                    <a:spcPts val="0"/>
                  </a:spcBef>
                  <a:spcAft>
                    <a:spcPts val="0"/>
                  </a:spcAft>
                  <a:buNone/>
                </a:pPr>
                <a:endParaRPr sz="2500">
                  <a:solidFill>
                    <a:srgbClr val="212121"/>
                  </a:solidFill>
                  <a:latin typeface="Calibri"/>
                  <a:ea typeface="Calibri"/>
                  <a:cs typeface="Calibri"/>
                  <a:sym typeface="Calibri"/>
                </a:endParaRPr>
              </a:p>
            </p:txBody>
          </p:sp>
          <p:sp>
            <p:nvSpPr>
              <p:cNvPr id="309" name="Google Shape;309;p20"/>
              <p:cNvSpPr/>
              <p:nvPr/>
            </p:nvSpPr>
            <p:spPr>
              <a:xfrm>
                <a:off x="17591016" y="8152493"/>
                <a:ext cx="72052" cy="75260"/>
              </a:xfrm>
              <a:custGeom>
                <a:avLst/>
                <a:gdLst/>
                <a:ahLst/>
                <a:cxnLst/>
                <a:rect l="l" t="t" r="r" b="b"/>
                <a:pathLst>
                  <a:path w="10" h="12" extrusionOk="0">
                    <a:moveTo>
                      <a:pt x="6" y="0"/>
                    </a:moveTo>
                    <a:cubicBezTo>
                      <a:pt x="5" y="0"/>
                      <a:pt x="5" y="0"/>
                      <a:pt x="5" y="0"/>
                    </a:cubicBezTo>
                    <a:cubicBezTo>
                      <a:pt x="4" y="0"/>
                      <a:pt x="3" y="1"/>
                      <a:pt x="2" y="2"/>
                    </a:cubicBezTo>
                    <a:cubicBezTo>
                      <a:pt x="0" y="4"/>
                      <a:pt x="1" y="8"/>
                      <a:pt x="1" y="9"/>
                    </a:cubicBezTo>
                    <a:cubicBezTo>
                      <a:pt x="1" y="11"/>
                      <a:pt x="1" y="11"/>
                      <a:pt x="1" y="11"/>
                    </a:cubicBezTo>
                    <a:cubicBezTo>
                      <a:pt x="3" y="11"/>
                      <a:pt x="3" y="11"/>
                      <a:pt x="3" y="11"/>
                    </a:cubicBezTo>
                    <a:cubicBezTo>
                      <a:pt x="4" y="12"/>
                      <a:pt x="4" y="12"/>
                      <a:pt x="5" y="12"/>
                    </a:cubicBezTo>
                    <a:cubicBezTo>
                      <a:pt x="8" y="12"/>
                      <a:pt x="10" y="9"/>
                      <a:pt x="10" y="6"/>
                    </a:cubicBezTo>
                    <a:cubicBezTo>
                      <a:pt x="10" y="3"/>
                      <a:pt x="9" y="1"/>
                      <a:pt x="6" y="0"/>
                    </a:cubicBezTo>
                    <a:close/>
                  </a:path>
                </a:pathLst>
              </a:custGeom>
              <a:solidFill>
                <a:srgbClr val="D8D8D8"/>
              </a:solidFill>
              <a:ln w="9525" cap="rnd" cmpd="sng">
                <a:solidFill>
                  <a:schemeClr val="lt1"/>
                </a:solidFill>
                <a:prstDash val="solid"/>
                <a:round/>
                <a:headEnd type="none" w="sm" len="sm"/>
                <a:tailEnd type="none" w="sm" len="sm"/>
              </a:ln>
            </p:spPr>
            <p:txBody>
              <a:bodyPr spcFirstLastPara="1" wrap="square" lIns="62850" tIns="31400" rIns="62850" bIns="31400" anchor="t" anchorCtr="0">
                <a:noAutofit/>
              </a:bodyPr>
              <a:lstStyle/>
              <a:p>
                <a:pPr marL="0" marR="0" lvl="0" indent="0" algn="l" rtl="0">
                  <a:spcBef>
                    <a:spcPts val="0"/>
                  </a:spcBef>
                  <a:spcAft>
                    <a:spcPts val="0"/>
                  </a:spcAft>
                  <a:buNone/>
                </a:pPr>
                <a:endParaRPr sz="2500">
                  <a:solidFill>
                    <a:srgbClr val="212121"/>
                  </a:solidFill>
                  <a:latin typeface="Calibri"/>
                  <a:ea typeface="Calibri"/>
                  <a:cs typeface="Calibri"/>
                  <a:sym typeface="Calibri"/>
                </a:endParaRPr>
              </a:p>
            </p:txBody>
          </p:sp>
          <p:sp>
            <p:nvSpPr>
              <p:cNvPr id="310" name="Google Shape;310;p20"/>
              <p:cNvSpPr/>
              <p:nvPr/>
            </p:nvSpPr>
            <p:spPr>
              <a:xfrm>
                <a:off x="17791159" y="8849257"/>
                <a:ext cx="269529" cy="237920"/>
              </a:xfrm>
              <a:custGeom>
                <a:avLst/>
                <a:gdLst/>
                <a:ahLst/>
                <a:cxnLst/>
                <a:rect l="l" t="t" r="r" b="b"/>
                <a:pathLst>
                  <a:path w="38" h="37" extrusionOk="0">
                    <a:moveTo>
                      <a:pt x="37" y="11"/>
                    </a:moveTo>
                    <a:cubicBezTo>
                      <a:pt x="37" y="10"/>
                      <a:pt x="37" y="10"/>
                      <a:pt x="37" y="10"/>
                    </a:cubicBezTo>
                    <a:cubicBezTo>
                      <a:pt x="37" y="9"/>
                      <a:pt x="37" y="9"/>
                      <a:pt x="37" y="9"/>
                    </a:cubicBezTo>
                    <a:cubicBezTo>
                      <a:pt x="37" y="8"/>
                      <a:pt x="37" y="7"/>
                      <a:pt x="36" y="5"/>
                    </a:cubicBezTo>
                    <a:cubicBezTo>
                      <a:pt x="35" y="3"/>
                      <a:pt x="34" y="3"/>
                      <a:pt x="33" y="3"/>
                    </a:cubicBezTo>
                    <a:cubicBezTo>
                      <a:pt x="32" y="3"/>
                      <a:pt x="31" y="3"/>
                      <a:pt x="30" y="5"/>
                    </a:cubicBezTo>
                    <a:cubicBezTo>
                      <a:pt x="29" y="5"/>
                      <a:pt x="29" y="5"/>
                      <a:pt x="29" y="5"/>
                    </a:cubicBezTo>
                    <a:cubicBezTo>
                      <a:pt x="28" y="5"/>
                      <a:pt x="28" y="5"/>
                      <a:pt x="28" y="5"/>
                    </a:cubicBezTo>
                    <a:cubicBezTo>
                      <a:pt x="28" y="4"/>
                      <a:pt x="27" y="3"/>
                      <a:pt x="26" y="2"/>
                    </a:cubicBezTo>
                    <a:cubicBezTo>
                      <a:pt x="25" y="1"/>
                      <a:pt x="24" y="0"/>
                      <a:pt x="23" y="0"/>
                    </a:cubicBezTo>
                    <a:cubicBezTo>
                      <a:pt x="20" y="0"/>
                      <a:pt x="19" y="4"/>
                      <a:pt x="18" y="6"/>
                    </a:cubicBezTo>
                    <a:cubicBezTo>
                      <a:pt x="18" y="6"/>
                      <a:pt x="18" y="6"/>
                      <a:pt x="17" y="7"/>
                    </a:cubicBezTo>
                    <a:cubicBezTo>
                      <a:pt x="17" y="7"/>
                      <a:pt x="16" y="8"/>
                      <a:pt x="16" y="9"/>
                    </a:cubicBezTo>
                    <a:cubicBezTo>
                      <a:pt x="16" y="9"/>
                      <a:pt x="16" y="9"/>
                      <a:pt x="15" y="8"/>
                    </a:cubicBezTo>
                    <a:cubicBezTo>
                      <a:pt x="14" y="7"/>
                      <a:pt x="13" y="7"/>
                      <a:pt x="11" y="7"/>
                    </a:cubicBezTo>
                    <a:cubicBezTo>
                      <a:pt x="11" y="7"/>
                      <a:pt x="10" y="7"/>
                      <a:pt x="9" y="7"/>
                    </a:cubicBezTo>
                    <a:cubicBezTo>
                      <a:pt x="7" y="8"/>
                      <a:pt x="6" y="10"/>
                      <a:pt x="6" y="11"/>
                    </a:cubicBezTo>
                    <a:cubicBezTo>
                      <a:pt x="6" y="11"/>
                      <a:pt x="6" y="11"/>
                      <a:pt x="6" y="11"/>
                    </a:cubicBezTo>
                    <a:cubicBezTo>
                      <a:pt x="4" y="12"/>
                      <a:pt x="1" y="13"/>
                      <a:pt x="1" y="16"/>
                    </a:cubicBezTo>
                    <a:cubicBezTo>
                      <a:pt x="0" y="18"/>
                      <a:pt x="0" y="20"/>
                      <a:pt x="1" y="21"/>
                    </a:cubicBezTo>
                    <a:cubicBezTo>
                      <a:pt x="2" y="23"/>
                      <a:pt x="3" y="24"/>
                      <a:pt x="5" y="24"/>
                    </a:cubicBezTo>
                    <a:cubicBezTo>
                      <a:pt x="5" y="24"/>
                      <a:pt x="5" y="23"/>
                      <a:pt x="6" y="23"/>
                    </a:cubicBezTo>
                    <a:cubicBezTo>
                      <a:pt x="5" y="24"/>
                      <a:pt x="5" y="25"/>
                      <a:pt x="5" y="25"/>
                    </a:cubicBezTo>
                    <a:cubicBezTo>
                      <a:pt x="5" y="25"/>
                      <a:pt x="5" y="25"/>
                      <a:pt x="4" y="26"/>
                    </a:cubicBezTo>
                    <a:cubicBezTo>
                      <a:pt x="4" y="27"/>
                      <a:pt x="3" y="28"/>
                      <a:pt x="3" y="29"/>
                    </a:cubicBezTo>
                    <a:cubicBezTo>
                      <a:pt x="3" y="31"/>
                      <a:pt x="4" y="31"/>
                      <a:pt x="4" y="32"/>
                    </a:cubicBezTo>
                    <a:cubicBezTo>
                      <a:pt x="4" y="36"/>
                      <a:pt x="4" y="36"/>
                      <a:pt x="4" y="36"/>
                    </a:cubicBezTo>
                    <a:cubicBezTo>
                      <a:pt x="4" y="36"/>
                      <a:pt x="8" y="35"/>
                      <a:pt x="8" y="35"/>
                    </a:cubicBezTo>
                    <a:cubicBezTo>
                      <a:pt x="8" y="35"/>
                      <a:pt x="8" y="35"/>
                      <a:pt x="8" y="35"/>
                    </a:cubicBezTo>
                    <a:cubicBezTo>
                      <a:pt x="10" y="36"/>
                      <a:pt x="10" y="36"/>
                      <a:pt x="10" y="36"/>
                    </a:cubicBezTo>
                    <a:cubicBezTo>
                      <a:pt x="11" y="36"/>
                      <a:pt x="12" y="36"/>
                      <a:pt x="12" y="36"/>
                    </a:cubicBezTo>
                    <a:cubicBezTo>
                      <a:pt x="14" y="36"/>
                      <a:pt x="15" y="36"/>
                      <a:pt x="16" y="35"/>
                    </a:cubicBezTo>
                    <a:cubicBezTo>
                      <a:pt x="17" y="37"/>
                      <a:pt x="17" y="37"/>
                      <a:pt x="17" y="37"/>
                    </a:cubicBezTo>
                    <a:cubicBezTo>
                      <a:pt x="20" y="33"/>
                      <a:pt x="20" y="33"/>
                      <a:pt x="20" y="33"/>
                    </a:cubicBezTo>
                    <a:cubicBezTo>
                      <a:pt x="20" y="33"/>
                      <a:pt x="21" y="33"/>
                      <a:pt x="21" y="32"/>
                    </a:cubicBezTo>
                    <a:cubicBezTo>
                      <a:pt x="21" y="32"/>
                      <a:pt x="22" y="32"/>
                      <a:pt x="22" y="32"/>
                    </a:cubicBezTo>
                    <a:cubicBezTo>
                      <a:pt x="24" y="32"/>
                      <a:pt x="24" y="32"/>
                      <a:pt x="24" y="32"/>
                    </a:cubicBezTo>
                    <a:cubicBezTo>
                      <a:pt x="24" y="31"/>
                      <a:pt x="24" y="31"/>
                      <a:pt x="24" y="31"/>
                    </a:cubicBezTo>
                    <a:cubicBezTo>
                      <a:pt x="25" y="31"/>
                      <a:pt x="25" y="30"/>
                      <a:pt x="25" y="30"/>
                    </a:cubicBezTo>
                    <a:cubicBezTo>
                      <a:pt x="26" y="30"/>
                      <a:pt x="26" y="30"/>
                      <a:pt x="27" y="30"/>
                    </a:cubicBezTo>
                    <a:cubicBezTo>
                      <a:pt x="28" y="30"/>
                      <a:pt x="29" y="29"/>
                      <a:pt x="30" y="28"/>
                    </a:cubicBezTo>
                    <a:cubicBezTo>
                      <a:pt x="31" y="26"/>
                      <a:pt x="30" y="25"/>
                      <a:pt x="30" y="24"/>
                    </a:cubicBezTo>
                    <a:cubicBezTo>
                      <a:pt x="30" y="24"/>
                      <a:pt x="30" y="23"/>
                      <a:pt x="30" y="23"/>
                    </a:cubicBezTo>
                    <a:cubicBezTo>
                      <a:pt x="30" y="22"/>
                      <a:pt x="30" y="22"/>
                      <a:pt x="30" y="22"/>
                    </a:cubicBezTo>
                    <a:cubicBezTo>
                      <a:pt x="30" y="21"/>
                      <a:pt x="30" y="21"/>
                      <a:pt x="30" y="20"/>
                    </a:cubicBezTo>
                    <a:cubicBezTo>
                      <a:pt x="30" y="21"/>
                      <a:pt x="31" y="21"/>
                      <a:pt x="32" y="21"/>
                    </a:cubicBezTo>
                    <a:cubicBezTo>
                      <a:pt x="33" y="21"/>
                      <a:pt x="33" y="21"/>
                      <a:pt x="33" y="21"/>
                    </a:cubicBezTo>
                    <a:cubicBezTo>
                      <a:pt x="33" y="21"/>
                      <a:pt x="33" y="21"/>
                      <a:pt x="33" y="21"/>
                    </a:cubicBezTo>
                    <a:cubicBezTo>
                      <a:pt x="34" y="21"/>
                      <a:pt x="36" y="20"/>
                      <a:pt x="36" y="17"/>
                    </a:cubicBezTo>
                    <a:cubicBezTo>
                      <a:pt x="36" y="17"/>
                      <a:pt x="36" y="17"/>
                      <a:pt x="36" y="17"/>
                    </a:cubicBezTo>
                    <a:cubicBezTo>
                      <a:pt x="37" y="16"/>
                      <a:pt x="37" y="15"/>
                      <a:pt x="38" y="14"/>
                    </a:cubicBezTo>
                    <a:cubicBezTo>
                      <a:pt x="38" y="13"/>
                      <a:pt x="38" y="12"/>
                      <a:pt x="37" y="11"/>
                    </a:cubicBezTo>
                    <a:close/>
                  </a:path>
                </a:pathLst>
              </a:custGeom>
              <a:solidFill>
                <a:srgbClr val="D8D8D8"/>
              </a:solidFill>
              <a:ln w="9525" cap="rnd" cmpd="sng">
                <a:solidFill>
                  <a:schemeClr val="lt1"/>
                </a:solidFill>
                <a:prstDash val="solid"/>
                <a:round/>
                <a:headEnd type="none" w="sm" len="sm"/>
                <a:tailEnd type="none" w="sm" len="sm"/>
              </a:ln>
            </p:spPr>
            <p:txBody>
              <a:bodyPr spcFirstLastPara="1" wrap="square" lIns="62850" tIns="31400" rIns="62850" bIns="31400" anchor="t" anchorCtr="0">
                <a:noAutofit/>
              </a:bodyPr>
              <a:lstStyle/>
              <a:p>
                <a:pPr marL="0" marR="0" lvl="0" indent="0" algn="l" rtl="0">
                  <a:spcBef>
                    <a:spcPts val="0"/>
                  </a:spcBef>
                  <a:spcAft>
                    <a:spcPts val="0"/>
                  </a:spcAft>
                  <a:buNone/>
                </a:pPr>
                <a:endParaRPr sz="2500">
                  <a:solidFill>
                    <a:srgbClr val="212121"/>
                  </a:solidFill>
                  <a:latin typeface="Calibri"/>
                  <a:ea typeface="Calibri"/>
                  <a:cs typeface="Calibri"/>
                  <a:sym typeface="Calibri"/>
                </a:endParaRPr>
              </a:p>
            </p:txBody>
          </p:sp>
          <p:sp>
            <p:nvSpPr>
              <p:cNvPr id="311" name="Google Shape;311;p20"/>
              <p:cNvSpPr/>
              <p:nvPr/>
            </p:nvSpPr>
            <p:spPr>
              <a:xfrm>
                <a:off x="17783155" y="8616193"/>
                <a:ext cx="64047" cy="58266"/>
              </a:xfrm>
              <a:custGeom>
                <a:avLst/>
                <a:gdLst/>
                <a:ahLst/>
                <a:cxnLst/>
                <a:rect l="l" t="t" r="r" b="b"/>
                <a:pathLst>
                  <a:path w="9" h="9" extrusionOk="0">
                    <a:moveTo>
                      <a:pt x="5" y="9"/>
                    </a:moveTo>
                    <a:cubicBezTo>
                      <a:pt x="5" y="9"/>
                      <a:pt x="6" y="9"/>
                      <a:pt x="7" y="8"/>
                    </a:cubicBezTo>
                    <a:cubicBezTo>
                      <a:pt x="9" y="7"/>
                      <a:pt x="9" y="4"/>
                      <a:pt x="9" y="3"/>
                    </a:cubicBezTo>
                    <a:cubicBezTo>
                      <a:pt x="8" y="1"/>
                      <a:pt x="7" y="0"/>
                      <a:pt x="5" y="0"/>
                    </a:cubicBezTo>
                    <a:cubicBezTo>
                      <a:pt x="5" y="0"/>
                      <a:pt x="5" y="0"/>
                      <a:pt x="5" y="0"/>
                    </a:cubicBezTo>
                    <a:cubicBezTo>
                      <a:pt x="4" y="0"/>
                      <a:pt x="2" y="0"/>
                      <a:pt x="2" y="1"/>
                    </a:cubicBezTo>
                    <a:cubicBezTo>
                      <a:pt x="1" y="3"/>
                      <a:pt x="0" y="4"/>
                      <a:pt x="1" y="6"/>
                    </a:cubicBezTo>
                    <a:cubicBezTo>
                      <a:pt x="1" y="8"/>
                      <a:pt x="3" y="9"/>
                      <a:pt x="5" y="9"/>
                    </a:cubicBezTo>
                    <a:close/>
                  </a:path>
                </a:pathLst>
              </a:custGeom>
              <a:solidFill>
                <a:srgbClr val="D8D8D8"/>
              </a:solidFill>
              <a:ln w="9525" cap="rnd" cmpd="sng">
                <a:solidFill>
                  <a:schemeClr val="lt1"/>
                </a:solidFill>
                <a:prstDash val="solid"/>
                <a:round/>
                <a:headEnd type="none" w="sm" len="sm"/>
                <a:tailEnd type="none" w="sm" len="sm"/>
              </a:ln>
            </p:spPr>
            <p:txBody>
              <a:bodyPr spcFirstLastPara="1" wrap="square" lIns="62850" tIns="31400" rIns="62850" bIns="31400" anchor="t" anchorCtr="0">
                <a:noAutofit/>
              </a:bodyPr>
              <a:lstStyle/>
              <a:p>
                <a:pPr marL="0" marR="0" lvl="0" indent="0" algn="l" rtl="0">
                  <a:spcBef>
                    <a:spcPts val="0"/>
                  </a:spcBef>
                  <a:spcAft>
                    <a:spcPts val="0"/>
                  </a:spcAft>
                  <a:buNone/>
                </a:pPr>
                <a:endParaRPr sz="2500">
                  <a:solidFill>
                    <a:srgbClr val="212121"/>
                  </a:solidFill>
                  <a:latin typeface="Calibri"/>
                  <a:ea typeface="Calibri"/>
                  <a:cs typeface="Calibri"/>
                  <a:sym typeface="Calibri"/>
                </a:endParaRPr>
              </a:p>
            </p:txBody>
          </p:sp>
          <p:sp>
            <p:nvSpPr>
              <p:cNvPr id="312" name="Google Shape;312;p20"/>
              <p:cNvSpPr/>
              <p:nvPr/>
            </p:nvSpPr>
            <p:spPr>
              <a:xfrm>
                <a:off x="17855206" y="8803130"/>
                <a:ext cx="61378" cy="65549"/>
              </a:xfrm>
              <a:custGeom>
                <a:avLst/>
                <a:gdLst/>
                <a:ahLst/>
                <a:cxnLst/>
                <a:rect l="l" t="t" r="r" b="b"/>
                <a:pathLst>
                  <a:path w="9" h="10" extrusionOk="0">
                    <a:moveTo>
                      <a:pt x="2" y="10"/>
                    </a:moveTo>
                    <a:cubicBezTo>
                      <a:pt x="3" y="10"/>
                      <a:pt x="3" y="10"/>
                      <a:pt x="3" y="10"/>
                    </a:cubicBezTo>
                    <a:cubicBezTo>
                      <a:pt x="4" y="10"/>
                      <a:pt x="4" y="10"/>
                      <a:pt x="4" y="10"/>
                    </a:cubicBezTo>
                    <a:cubicBezTo>
                      <a:pt x="5" y="10"/>
                      <a:pt x="7" y="9"/>
                      <a:pt x="8" y="8"/>
                    </a:cubicBezTo>
                    <a:cubicBezTo>
                      <a:pt x="9" y="7"/>
                      <a:pt x="9" y="6"/>
                      <a:pt x="9" y="4"/>
                    </a:cubicBezTo>
                    <a:cubicBezTo>
                      <a:pt x="9" y="2"/>
                      <a:pt x="7" y="0"/>
                      <a:pt x="5" y="0"/>
                    </a:cubicBezTo>
                    <a:cubicBezTo>
                      <a:pt x="3" y="0"/>
                      <a:pt x="1" y="2"/>
                      <a:pt x="0" y="3"/>
                    </a:cubicBezTo>
                    <a:cubicBezTo>
                      <a:pt x="0" y="5"/>
                      <a:pt x="0" y="7"/>
                      <a:pt x="1" y="8"/>
                    </a:cubicBezTo>
                    <a:lnTo>
                      <a:pt x="2" y="10"/>
                    </a:lnTo>
                    <a:close/>
                  </a:path>
                </a:pathLst>
              </a:custGeom>
              <a:solidFill>
                <a:srgbClr val="D8D8D8"/>
              </a:solidFill>
              <a:ln w="9525" cap="rnd" cmpd="sng">
                <a:solidFill>
                  <a:schemeClr val="lt1"/>
                </a:solidFill>
                <a:prstDash val="solid"/>
                <a:round/>
                <a:headEnd type="none" w="sm" len="sm"/>
                <a:tailEnd type="none" w="sm" len="sm"/>
              </a:ln>
            </p:spPr>
            <p:txBody>
              <a:bodyPr spcFirstLastPara="1" wrap="square" lIns="62850" tIns="31400" rIns="62850" bIns="31400" anchor="t" anchorCtr="0">
                <a:noAutofit/>
              </a:bodyPr>
              <a:lstStyle/>
              <a:p>
                <a:pPr marL="0" marR="0" lvl="0" indent="0" algn="l" rtl="0">
                  <a:spcBef>
                    <a:spcPts val="0"/>
                  </a:spcBef>
                  <a:spcAft>
                    <a:spcPts val="0"/>
                  </a:spcAft>
                  <a:buNone/>
                </a:pPr>
                <a:endParaRPr sz="2500">
                  <a:solidFill>
                    <a:srgbClr val="212121"/>
                  </a:solidFill>
                  <a:latin typeface="Calibri"/>
                  <a:ea typeface="Calibri"/>
                  <a:cs typeface="Calibri"/>
                  <a:sym typeface="Calibri"/>
                </a:endParaRPr>
              </a:p>
            </p:txBody>
          </p:sp>
          <p:sp>
            <p:nvSpPr>
              <p:cNvPr id="313" name="Google Shape;313;p20"/>
              <p:cNvSpPr/>
              <p:nvPr/>
            </p:nvSpPr>
            <p:spPr>
              <a:xfrm>
                <a:off x="17620369" y="9718392"/>
                <a:ext cx="269529" cy="148093"/>
              </a:xfrm>
              <a:custGeom>
                <a:avLst/>
                <a:gdLst/>
                <a:ahLst/>
                <a:cxnLst/>
                <a:rect l="l" t="t" r="r" b="b"/>
                <a:pathLst>
                  <a:path w="38" h="23" extrusionOk="0">
                    <a:moveTo>
                      <a:pt x="18" y="1"/>
                    </a:moveTo>
                    <a:cubicBezTo>
                      <a:pt x="18" y="1"/>
                      <a:pt x="18" y="0"/>
                      <a:pt x="17" y="0"/>
                    </a:cubicBezTo>
                    <a:cubicBezTo>
                      <a:pt x="13" y="0"/>
                      <a:pt x="3" y="4"/>
                      <a:pt x="1" y="9"/>
                    </a:cubicBezTo>
                    <a:cubicBezTo>
                      <a:pt x="0" y="11"/>
                      <a:pt x="0" y="14"/>
                      <a:pt x="2" y="16"/>
                    </a:cubicBezTo>
                    <a:cubicBezTo>
                      <a:pt x="4" y="18"/>
                      <a:pt x="8" y="18"/>
                      <a:pt x="13" y="19"/>
                    </a:cubicBezTo>
                    <a:cubicBezTo>
                      <a:pt x="15" y="20"/>
                      <a:pt x="16" y="20"/>
                      <a:pt x="17" y="20"/>
                    </a:cubicBezTo>
                    <a:cubicBezTo>
                      <a:pt x="18" y="21"/>
                      <a:pt x="18" y="21"/>
                      <a:pt x="18" y="21"/>
                    </a:cubicBezTo>
                    <a:cubicBezTo>
                      <a:pt x="22" y="22"/>
                      <a:pt x="26" y="23"/>
                      <a:pt x="31" y="23"/>
                    </a:cubicBezTo>
                    <a:cubicBezTo>
                      <a:pt x="33" y="23"/>
                      <a:pt x="34" y="23"/>
                      <a:pt x="36" y="22"/>
                    </a:cubicBezTo>
                    <a:cubicBezTo>
                      <a:pt x="38" y="22"/>
                      <a:pt x="38" y="22"/>
                      <a:pt x="38" y="22"/>
                    </a:cubicBezTo>
                    <a:cubicBezTo>
                      <a:pt x="38" y="19"/>
                      <a:pt x="38" y="19"/>
                      <a:pt x="38" y="19"/>
                    </a:cubicBezTo>
                    <a:cubicBezTo>
                      <a:pt x="37" y="10"/>
                      <a:pt x="26" y="2"/>
                      <a:pt x="18" y="1"/>
                    </a:cubicBezTo>
                    <a:close/>
                  </a:path>
                </a:pathLst>
              </a:custGeom>
              <a:solidFill>
                <a:srgbClr val="D8D8D8"/>
              </a:solidFill>
              <a:ln w="9525" cap="rnd" cmpd="sng">
                <a:solidFill>
                  <a:schemeClr val="lt1"/>
                </a:solidFill>
                <a:prstDash val="solid"/>
                <a:round/>
                <a:headEnd type="none" w="sm" len="sm"/>
                <a:tailEnd type="none" w="sm" len="sm"/>
              </a:ln>
            </p:spPr>
            <p:txBody>
              <a:bodyPr spcFirstLastPara="1" wrap="square" lIns="62850" tIns="31400" rIns="62850" bIns="31400" anchor="t" anchorCtr="0">
                <a:noAutofit/>
              </a:bodyPr>
              <a:lstStyle/>
              <a:p>
                <a:pPr marL="0" marR="0" lvl="0" indent="0" algn="l" rtl="0">
                  <a:spcBef>
                    <a:spcPts val="0"/>
                  </a:spcBef>
                  <a:spcAft>
                    <a:spcPts val="0"/>
                  </a:spcAft>
                  <a:buNone/>
                </a:pPr>
                <a:endParaRPr sz="2500">
                  <a:solidFill>
                    <a:srgbClr val="212121"/>
                  </a:solidFill>
                  <a:latin typeface="Calibri"/>
                  <a:ea typeface="Calibri"/>
                  <a:cs typeface="Calibri"/>
                  <a:sym typeface="Calibri"/>
                </a:endParaRPr>
              </a:p>
            </p:txBody>
          </p:sp>
          <p:sp>
            <p:nvSpPr>
              <p:cNvPr id="314" name="Google Shape;314;p20"/>
              <p:cNvSpPr/>
              <p:nvPr/>
            </p:nvSpPr>
            <p:spPr>
              <a:xfrm>
                <a:off x="17059963" y="7327057"/>
                <a:ext cx="290878" cy="257342"/>
              </a:xfrm>
              <a:custGeom>
                <a:avLst/>
                <a:gdLst/>
                <a:ahLst/>
                <a:cxnLst/>
                <a:rect l="l" t="t" r="r" b="b"/>
                <a:pathLst>
                  <a:path w="41" h="40" extrusionOk="0">
                    <a:moveTo>
                      <a:pt x="33" y="0"/>
                    </a:moveTo>
                    <a:cubicBezTo>
                      <a:pt x="30" y="0"/>
                      <a:pt x="27" y="1"/>
                      <a:pt x="24" y="3"/>
                    </a:cubicBezTo>
                    <a:cubicBezTo>
                      <a:pt x="22" y="4"/>
                      <a:pt x="20" y="5"/>
                      <a:pt x="19" y="5"/>
                    </a:cubicBezTo>
                    <a:cubicBezTo>
                      <a:pt x="19" y="5"/>
                      <a:pt x="19" y="5"/>
                      <a:pt x="18" y="5"/>
                    </a:cubicBezTo>
                    <a:cubicBezTo>
                      <a:pt x="18" y="5"/>
                      <a:pt x="17" y="5"/>
                      <a:pt x="17" y="5"/>
                    </a:cubicBezTo>
                    <a:cubicBezTo>
                      <a:pt x="16" y="5"/>
                      <a:pt x="15" y="5"/>
                      <a:pt x="15" y="5"/>
                    </a:cubicBezTo>
                    <a:cubicBezTo>
                      <a:pt x="13" y="5"/>
                      <a:pt x="11" y="5"/>
                      <a:pt x="10" y="7"/>
                    </a:cubicBezTo>
                    <a:cubicBezTo>
                      <a:pt x="7" y="9"/>
                      <a:pt x="5" y="12"/>
                      <a:pt x="4" y="15"/>
                    </a:cubicBezTo>
                    <a:cubicBezTo>
                      <a:pt x="4" y="16"/>
                      <a:pt x="4" y="17"/>
                      <a:pt x="4" y="17"/>
                    </a:cubicBezTo>
                    <a:cubicBezTo>
                      <a:pt x="2" y="21"/>
                      <a:pt x="0" y="25"/>
                      <a:pt x="2" y="29"/>
                    </a:cubicBezTo>
                    <a:cubicBezTo>
                      <a:pt x="2" y="30"/>
                      <a:pt x="2" y="30"/>
                      <a:pt x="3" y="31"/>
                    </a:cubicBezTo>
                    <a:cubicBezTo>
                      <a:pt x="3" y="34"/>
                      <a:pt x="5" y="40"/>
                      <a:pt x="10" y="40"/>
                    </a:cubicBezTo>
                    <a:cubicBezTo>
                      <a:pt x="10" y="40"/>
                      <a:pt x="10" y="40"/>
                      <a:pt x="10" y="40"/>
                    </a:cubicBezTo>
                    <a:cubicBezTo>
                      <a:pt x="12" y="39"/>
                      <a:pt x="14" y="38"/>
                      <a:pt x="14" y="37"/>
                    </a:cubicBezTo>
                    <a:cubicBezTo>
                      <a:pt x="14" y="37"/>
                      <a:pt x="14" y="37"/>
                      <a:pt x="15" y="37"/>
                    </a:cubicBezTo>
                    <a:cubicBezTo>
                      <a:pt x="16" y="36"/>
                      <a:pt x="17" y="36"/>
                      <a:pt x="19" y="35"/>
                    </a:cubicBezTo>
                    <a:cubicBezTo>
                      <a:pt x="23" y="34"/>
                      <a:pt x="26" y="32"/>
                      <a:pt x="29" y="28"/>
                    </a:cubicBezTo>
                    <a:cubicBezTo>
                      <a:pt x="29" y="27"/>
                      <a:pt x="30" y="26"/>
                      <a:pt x="31" y="25"/>
                    </a:cubicBezTo>
                    <a:cubicBezTo>
                      <a:pt x="32" y="23"/>
                      <a:pt x="34" y="21"/>
                      <a:pt x="35" y="19"/>
                    </a:cubicBezTo>
                    <a:cubicBezTo>
                      <a:pt x="37" y="16"/>
                      <a:pt x="41" y="12"/>
                      <a:pt x="40" y="6"/>
                    </a:cubicBezTo>
                    <a:cubicBezTo>
                      <a:pt x="39" y="0"/>
                      <a:pt x="35" y="0"/>
                      <a:pt x="33" y="0"/>
                    </a:cubicBezTo>
                    <a:close/>
                  </a:path>
                </a:pathLst>
              </a:custGeom>
              <a:solidFill>
                <a:srgbClr val="D8D8D8"/>
              </a:solidFill>
              <a:ln w="9525" cap="rnd" cmpd="sng">
                <a:solidFill>
                  <a:schemeClr val="lt1"/>
                </a:solidFill>
                <a:prstDash val="solid"/>
                <a:round/>
                <a:headEnd type="none" w="sm" len="sm"/>
                <a:tailEnd type="none" w="sm" len="sm"/>
              </a:ln>
            </p:spPr>
            <p:txBody>
              <a:bodyPr spcFirstLastPara="1" wrap="square" lIns="62850" tIns="31400" rIns="62850" bIns="31400" anchor="t" anchorCtr="0">
                <a:noAutofit/>
              </a:bodyPr>
              <a:lstStyle/>
              <a:p>
                <a:pPr marL="0" marR="0" lvl="0" indent="0" algn="l" rtl="0">
                  <a:spcBef>
                    <a:spcPts val="0"/>
                  </a:spcBef>
                  <a:spcAft>
                    <a:spcPts val="0"/>
                  </a:spcAft>
                  <a:buNone/>
                </a:pPr>
                <a:endParaRPr sz="2500">
                  <a:solidFill>
                    <a:srgbClr val="212121"/>
                  </a:solidFill>
                  <a:latin typeface="Calibri"/>
                  <a:ea typeface="Calibri"/>
                  <a:cs typeface="Calibri"/>
                  <a:sym typeface="Calibri"/>
                </a:endParaRPr>
              </a:p>
            </p:txBody>
          </p:sp>
          <p:sp>
            <p:nvSpPr>
              <p:cNvPr id="315" name="Google Shape;315;p20"/>
              <p:cNvSpPr/>
              <p:nvPr/>
            </p:nvSpPr>
            <p:spPr>
              <a:xfrm>
                <a:off x="17526969" y="7416884"/>
                <a:ext cx="184134" cy="237920"/>
              </a:xfrm>
              <a:custGeom>
                <a:avLst/>
                <a:gdLst/>
                <a:ahLst/>
                <a:cxnLst/>
                <a:rect l="l" t="t" r="r" b="b"/>
                <a:pathLst>
                  <a:path w="26" h="37" extrusionOk="0">
                    <a:moveTo>
                      <a:pt x="15" y="37"/>
                    </a:moveTo>
                    <a:cubicBezTo>
                      <a:pt x="16" y="37"/>
                      <a:pt x="17" y="36"/>
                      <a:pt x="18" y="36"/>
                    </a:cubicBezTo>
                    <a:cubicBezTo>
                      <a:pt x="21" y="35"/>
                      <a:pt x="21" y="31"/>
                      <a:pt x="21" y="29"/>
                    </a:cubicBezTo>
                    <a:cubicBezTo>
                      <a:pt x="21" y="29"/>
                      <a:pt x="21" y="28"/>
                      <a:pt x="21" y="28"/>
                    </a:cubicBezTo>
                    <a:cubicBezTo>
                      <a:pt x="22" y="25"/>
                      <a:pt x="23" y="23"/>
                      <a:pt x="24" y="20"/>
                    </a:cubicBezTo>
                    <a:cubicBezTo>
                      <a:pt x="26" y="14"/>
                      <a:pt x="25" y="6"/>
                      <a:pt x="19" y="2"/>
                    </a:cubicBezTo>
                    <a:cubicBezTo>
                      <a:pt x="17" y="1"/>
                      <a:pt x="16" y="0"/>
                      <a:pt x="14" y="0"/>
                    </a:cubicBezTo>
                    <a:cubicBezTo>
                      <a:pt x="10" y="0"/>
                      <a:pt x="6" y="4"/>
                      <a:pt x="3" y="9"/>
                    </a:cubicBezTo>
                    <a:cubicBezTo>
                      <a:pt x="0" y="15"/>
                      <a:pt x="0" y="21"/>
                      <a:pt x="2" y="27"/>
                    </a:cubicBezTo>
                    <a:cubicBezTo>
                      <a:pt x="4" y="30"/>
                      <a:pt x="9" y="37"/>
                      <a:pt x="15" y="37"/>
                    </a:cubicBezTo>
                    <a:cubicBezTo>
                      <a:pt x="15" y="37"/>
                      <a:pt x="15" y="37"/>
                      <a:pt x="15" y="37"/>
                    </a:cubicBezTo>
                    <a:close/>
                  </a:path>
                </a:pathLst>
              </a:custGeom>
              <a:solidFill>
                <a:srgbClr val="D8D8D8"/>
              </a:solidFill>
              <a:ln w="9525" cap="rnd" cmpd="sng">
                <a:solidFill>
                  <a:schemeClr val="lt1"/>
                </a:solidFill>
                <a:prstDash val="solid"/>
                <a:round/>
                <a:headEnd type="none" w="sm" len="sm"/>
                <a:tailEnd type="none" w="sm" len="sm"/>
              </a:ln>
            </p:spPr>
            <p:txBody>
              <a:bodyPr spcFirstLastPara="1" wrap="square" lIns="62850" tIns="31400" rIns="62850" bIns="31400" anchor="t" anchorCtr="0">
                <a:noAutofit/>
              </a:bodyPr>
              <a:lstStyle/>
              <a:p>
                <a:pPr marL="0" marR="0" lvl="0" indent="0" algn="l" rtl="0">
                  <a:spcBef>
                    <a:spcPts val="0"/>
                  </a:spcBef>
                  <a:spcAft>
                    <a:spcPts val="0"/>
                  </a:spcAft>
                  <a:buNone/>
                </a:pPr>
                <a:endParaRPr sz="2500">
                  <a:solidFill>
                    <a:srgbClr val="212121"/>
                  </a:solidFill>
                  <a:latin typeface="Calibri"/>
                  <a:ea typeface="Calibri"/>
                  <a:cs typeface="Calibri"/>
                  <a:sym typeface="Calibri"/>
                </a:endParaRPr>
              </a:p>
            </p:txBody>
          </p:sp>
          <p:sp>
            <p:nvSpPr>
              <p:cNvPr id="316" name="Google Shape;316;p20"/>
              <p:cNvSpPr/>
              <p:nvPr/>
            </p:nvSpPr>
            <p:spPr>
              <a:xfrm>
                <a:off x="17612363" y="8055383"/>
                <a:ext cx="98738" cy="116532"/>
              </a:xfrm>
              <a:custGeom>
                <a:avLst/>
                <a:gdLst/>
                <a:ahLst/>
                <a:cxnLst/>
                <a:rect l="l" t="t" r="r" b="b"/>
                <a:pathLst>
                  <a:path w="14" h="18" extrusionOk="0">
                    <a:moveTo>
                      <a:pt x="13" y="2"/>
                    </a:moveTo>
                    <a:cubicBezTo>
                      <a:pt x="12" y="1"/>
                      <a:pt x="11" y="0"/>
                      <a:pt x="9" y="0"/>
                    </a:cubicBezTo>
                    <a:cubicBezTo>
                      <a:pt x="8" y="0"/>
                      <a:pt x="8" y="0"/>
                      <a:pt x="7" y="1"/>
                    </a:cubicBezTo>
                    <a:cubicBezTo>
                      <a:pt x="4" y="2"/>
                      <a:pt x="4" y="5"/>
                      <a:pt x="3" y="8"/>
                    </a:cubicBezTo>
                    <a:cubicBezTo>
                      <a:pt x="3" y="8"/>
                      <a:pt x="3" y="8"/>
                      <a:pt x="3" y="8"/>
                    </a:cubicBezTo>
                    <a:cubicBezTo>
                      <a:pt x="3" y="8"/>
                      <a:pt x="3" y="9"/>
                      <a:pt x="3" y="9"/>
                    </a:cubicBezTo>
                    <a:cubicBezTo>
                      <a:pt x="2" y="9"/>
                      <a:pt x="0" y="11"/>
                      <a:pt x="0" y="13"/>
                    </a:cubicBezTo>
                    <a:cubicBezTo>
                      <a:pt x="0" y="14"/>
                      <a:pt x="0" y="15"/>
                      <a:pt x="1" y="16"/>
                    </a:cubicBezTo>
                    <a:cubicBezTo>
                      <a:pt x="2" y="17"/>
                      <a:pt x="3" y="18"/>
                      <a:pt x="4" y="18"/>
                    </a:cubicBezTo>
                    <a:cubicBezTo>
                      <a:pt x="5" y="18"/>
                      <a:pt x="5" y="18"/>
                      <a:pt x="5" y="18"/>
                    </a:cubicBezTo>
                    <a:cubicBezTo>
                      <a:pt x="8" y="17"/>
                      <a:pt x="8" y="15"/>
                      <a:pt x="9" y="14"/>
                    </a:cubicBezTo>
                    <a:cubicBezTo>
                      <a:pt x="9" y="13"/>
                      <a:pt x="9" y="13"/>
                      <a:pt x="10" y="13"/>
                    </a:cubicBezTo>
                    <a:cubicBezTo>
                      <a:pt x="11" y="12"/>
                      <a:pt x="12" y="11"/>
                      <a:pt x="12" y="10"/>
                    </a:cubicBezTo>
                    <a:cubicBezTo>
                      <a:pt x="13" y="8"/>
                      <a:pt x="14" y="5"/>
                      <a:pt x="13" y="2"/>
                    </a:cubicBezTo>
                    <a:close/>
                  </a:path>
                </a:pathLst>
              </a:custGeom>
              <a:solidFill>
                <a:srgbClr val="D8D8D8"/>
              </a:solidFill>
              <a:ln w="9525" cap="rnd" cmpd="sng">
                <a:solidFill>
                  <a:schemeClr val="lt1"/>
                </a:solidFill>
                <a:prstDash val="solid"/>
                <a:round/>
                <a:headEnd type="none" w="sm" len="sm"/>
                <a:tailEnd type="none" w="sm" len="sm"/>
              </a:ln>
            </p:spPr>
            <p:txBody>
              <a:bodyPr spcFirstLastPara="1" wrap="square" lIns="62850" tIns="31400" rIns="62850" bIns="31400" anchor="t" anchorCtr="0">
                <a:noAutofit/>
              </a:bodyPr>
              <a:lstStyle/>
              <a:p>
                <a:pPr marL="0" marR="0" lvl="0" indent="0" algn="l" rtl="0">
                  <a:spcBef>
                    <a:spcPts val="0"/>
                  </a:spcBef>
                  <a:spcAft>
                    <a:spcPts val="0"/>
                  </a:spcAft>
                  <a:buNone/>
                </a:pPr>
                <a:endParaRPr sz="2500">
                  <a:solidFill>
                    <a:srgbClr val="212121"/>
                  </a:solidFill>
                  <a:latin typeface="Calibri"/>
                  <a:ea typeface="Calibri"/>
                  <a:cs typeface="Calibri"/>
                  <a:sym typeface="Calibri"/>
                </a:endParaRPr>
              </a:p>
            </p:txBody>
          </p:sp>
          <p:sp>
            <p:nvSpPr>
              <p:cNvPr id="317" name="Google Shape;317;p20"/>
              <p:cNvSpPr/>
              <p:nvPr/>
            </p:nvSpPr>
            <p:spPr>
              <a:xfrm>
                <a:off x="10369770" y="9215848"/>
                <a:ext cx="42698" cy="77688"/>
              </a:xfrm>
              <a:custGeom>
                <a:avLst/>
                <a:gdLst/>
                <a:ahLst/>
                <a:cxnLst/>
                <a:rect l="l" t="t" r="r" b="b"/>
                <a:pathLst>
                  <a:path w="6" h="12" extrusionOk="0">
                    <a:moveTo>
                      <a:pt x="4" y="5"/>
                    </a:moveTo>
                    <a:cubicBezTo>
                      <a:pt x="4" y="4"/>
                      <a:pt x="4" y="2"/>
                      <a:pt x="3" y="2"/>
                    </a:cubicBezTo>
                    <a:cubicBezTo>
                      <a:pt x="0" y="0"/>
                      <a:pt x="0" y="3"/>
                      <a:pt x="1" y="5"/>
                    </a:cubicBezTo>
                    <a:cubicBezTo>
                      <a:pt x="1" y="6"/>
                      <a:pt x="2" y="6"/>
                      <a:pt x="2" y="7"/>
                    </a:cubicBezTo>
                    <a:cubicBezTo>
                      <a:pt x="3" y="8"/>
                      <a:pt x="3" y="12"/>
                      <a:pt x="5" y="11"/>
                    </a:cubicBezTo>
                    <a:cubicBezTo>
                      <a:pt x="6" y="10"/>
                      <a:pt x="5" y="8"/>
                      <a:pt x="5" y="6"/>
                    </a:cubicBezTo>
                    <a:cubicBezTo>
                      <a:pt x="4" y="6"/>
                      <a:pt x="4" y="5"/>
                      <a:pt x="4" y="5"/>
                    </a:cubicBezTo>
                    <a:close/>
                  </a:path>
                </a:pathLst>
              </a:custGeom>
              <a:solidFill>
                <a:srgbClr val="D8D8D8"/>
              </a:solidFill>
              <a:ln w="9525" cap="rnd" cmpd="sng">
                <a:solidFill>
                  <a:schemeClr val="lt1"/>
                </a:solidFill>
                <a:prstDash val="solid"/>
                <a:round/>
                <a:headEnd type="none" w="sm" len="sm"/>
                <a:tailEnd type="none" w="sm" len="sm"/>
              </a:ln>
            </p:spPr>
            <p:txBody>
              <a:bodyPr spcFirstLastPara="1" wrap="square" lIns="62850" tIns="31400" rIns="62850" bIns="31400" anchor="t" anchorCtr="0">
                <a:noAutofit/>
              </a:bodyPr>
              <a:lstStyle/>
              <a:p>
                <a:pPr marL="0" marR="0" lvl="0" indent="0" algn="l" rtl="0">
                  <a:spcBef>
                    <a:spcPts val="0"/>
                  </a:spcBef>
                  <a:spcAft>
                    <a:spcPts val="0"/>
                  </a:spcAft>
                  <a:buNone/>
                </a:pPr>
                <a:endParaRPr sz="2500">
                  <a:solidFill>
                    <a:srgbClr val="212121"/>
                  </a:solidFill>
                  <a:latin typeface="Calibri"/>
                  <a:ea typeface="Calibri"/>
                  <a:cs typeface="Calibri"/>
                  <a:sym typeface="Calibri"/>
                </a:endParaRPr>
              </a:p>
            </p:txBody>
          </p:sp>
          <p:sp>
            <p:nvSpPr>
              <p:cNvPr id="318" name="Google Shape;318;p20"/>
              <p:cNvSpPr/>
              <p:nvPr/>
            </p:nvSpPr>
            <p:spPr>
              <a:xfrm>
                <a:off x="11551962" y="7254225"/>
                <a:ext cx="2100192" cy="3102666"/>
              </a:xfrm>
              <a:custGeom>
                <a:avLst/>
                <a:gdLst/>
                <a:ahLst/>
                <a:cxnLst/>
                <a:rect l="l" t="t" r="r" b="b"/>
                <a:pathLst>
                  <a:path w="296" h="481" extrusionOk="0">
                    <a:moveTo>
                      <a:pt x="267" y="110"/>
                    </a:moveTo>
                    <a:cubicBezTo>
                      <a:pt x="269" y="109"/>
                      <a:pt x="270" y="109"/>
                      <a:pt x="272" y="108"/>
                    </a:cubicBezTo>
                    <a:cubicBezTo>
                      <a:pt x="274" y="107"/>
                      <a:pt x="276" y="106"/>
                      <a:pt x="278" y="106"/>
                    </a:cubicBezTo>
                    <a:cubicBezTo>
                      <a:pt x="281" y="105"/>
                      <a:pt x="283" y="105"/>
                      <a:pt x="285" y="104"/>
                    </a:cubicBezTo>
                    <a:cubicBezTo>
                      <a:pt x="287" y="103"/>
                      <a:pt x="287" y="103"/>
                      <a:pt x="287" y="103"/>
                    </a:cubicBezTo>
                    <a:cubicBezTo>
                      <a:pt x="296" y="76"/>
                      <a:pt x="296" y="76"/>
                      <a:pt x="296" y="76"/>
                    </a:cubicBezTo>
                    <a:cubicBezTo>
                      <a:pt x="293" y="75"/>
                      <a:pt x="293" y="75"/>
                      <a:pt x="293" y="75"/>
                    </a:cubicBezTo>
                    <a:cubicBezTo>
                      <a:pt x="234" y="55"/>
                      <a:pt x="176" y="31"/>
                      <a:pt x="120" y="1"/>
                    </a:cubicBezTo>
                    <a:cubicBezTo>
                      <a:pt x="117" y="0"/>
                      <a:pt x="117" y="0"/>
                      <a:pt x="117" y="0"/>
                    </a:cubicBezTo>
                    <a:cubicBezTo>
                      <a:pt x="116" y="3"/>
                      <a:pt x="116" y="3"/>
                      <a:pt x="116" y="3"/>
                    </a:cubicBezTo>
                    <a:cubicBezTo>
                      <a:pt x="110" y="14"/>
                      <a:pt x="104" y="26"/>
                      <a:pt x="99" y="37"/>
                    </a:cubicBezTo>
                    <a:cubicBezTo>
                      <a:pt x="97" y="40"/>
                      <a:pt x="97" y="40"/>
                      <a:pt x="97" y="40"/>
                    </a:cubicBezTo>
                    <a:cubicBezTo>
                      <a:pt x="92" y="50"/>
                      <a:pt x="88" y="59"/>
                      <a:pt x="83" y="69"/>
                    </a:cubicBezTo>
                    <a:cubicBezTo>
                      <a:pt x="76" y="83"/>
                      <a:pt x="69" y="97"/>
                      <a:pt x="62" y="110"/>
                    </a:cubicBezTo>
                    <a:cubicBezTo>
                      <a:pt x="50" y="135"/>
                      <a:pt x="38" y="160"/>
                      <a:pt x="24" y="184"/>
                    </a:cubicBezTo>
                    <a:cubicBezTo>
                      <a:pt x="23" y="186"/>
                      <a:pt x="22" y="188"/>
                      <a:pt x="20" y="191"/>
                    </a:cubicBezTo>
                    <a:cubicBezTo>
                      <a:pt x="10" y="207"/>
                      <a:pt x="0" y="226"/>
                      <a:pt x="5" y="235"/>
                    </a:cubicBezTo>
                    <a:cubicBezTo>
                      <a:pt x="6" y="238"/>
                      <a:pt x="8" y="238"/>
                      <a:pt x="10" y="239"/>
                    </a:cubicBezTo>
                    <a:cubicBezTo>
                      <a:pt x="11" y="240"/>
                      <a:pt x="12" y="240"/>
                      <a:pt x="14" y="241"/>
                    </a:cubicBezTo>
                    <a:cubicBezTo>
                      <a:pt x="20" y="246"/>
                      <a:pt x="21" y="255"/>
                      <a:pt x="22" y="263"/>
                    </a:cubicBezTo>
                    <a:cubicBezTo>
                      <a:pt x="23" y="266"/>
                      <a:pt x="23" y="266"/>
                      <a:pt x="23" y="266"/>
                    </a:cubicBezTo>
                    <a:cubicBezTo>
                      <a:pt x="23" y="268"/>
                      <a:pt x="23" y="270"/>
                      <a:pt x="23" y="272"/>
                    </a:cubicBezTo>
                    <a:cubicBezTo>
                      <a:pt x="23" y="275"/>
                      <a:pt x="23" y="277"/>
                      <a:pt x="23" y="280"/>
                    </a:cubicBezTo>
                    <a:cubicBezTo>
                      <a:pt x="24" y="283"/>
                      <a:pt x="25" y="284"/>
                      <a:pt x="25" y="284"/>
                    </a:cubicBezTo>
                    <a:cubicBezTo>
                      <a:pt x="29" y="287"/>
                      <a:pt x="29" y="287"/>
                      <a:pt x="29" y="287"/>
                    </a:cubicBezTo>
                    <a:cubicBezTo>
                      <a:pt x="29" y="285"/>
                      <a:pt x="29" y="285"/>
                      <a:pt x="29" y="285"/>
                    </a:cubicBezTo>
                    <a:cubicBezTo>
                      <a:pt x="30" y="286"/>
                      <a:pt x="31" y="286"/>
                      <a:pt x="33" y="287"/>
                    </a:cubicBezTo>
                    <a:cubicBezTo>
                      <a:pt x="39" y="291"/>
                      <a:pt x="38" y="302"/>
                      <a:pt x="38" y="310"/>
                    </a:cubicBezTo>
                    <a:cubicBezTo>
                      <a:pt x="38" y="312"/>
                      <a:pt x="38" y="312"/>
                      <a:pt x="38" y="312"/>
                    </a:cubicBezTo>
                    <a:cubicBezTo>
                      <a:pt x="37" y="320"/>
                      <a:pt x="39" y="322"/>
                      <a:pt x="42" y="325"/>
                    </a:cubicBezTo>
                    <a:cubicBezTo>
                      <a:pt x="44" y="327"/>
                      <a:pt x="45" y="329"/>
                      <a:pt x="47" y="333"/>
                    </a:cubicBezTo>
                    <a:cubicBezTo>
                      <a:pt x="50" y="338"/>
                      <a:pt x="52" y="346"/>
                      <a:pt x="53" y="353"/>
                    </a:cubicBezTo>
                    <a:cubicBezTo>
                      <a:pt x="53" y="355"/>
                      <a:pt x="54" y="356"/>
                      <a:pt x="54" y="358"/>
                    </a:cubicBezTo>
                    <a:cubicBezTo>
                      <a:pt x="55" y="364"/>
                      <a:pt x="58" y="368"/>
                      <a:pt x="60" y="372"/>
                    </a:cubicBezTo>
                    <a:cubicBezTo>
                      <a:pt x="62" y="374"/>
                      <a:pt x="64" y="377"/>
                      <a:pt x="65" y="380"/>
                    </a:cubicBezTo>
                    <a:cubicBezTo>
                      <a:pt x="68" y="388"/>
                      <a:pt x="65" y="398"/>
                      <a:pt x="62" y="405"/>
                    </a:cubicBezTo>
                    <a:cubicBezTo>
                      <a:pt x="62" y="407"/>
                      <a:pt x="61" y="411"/>
                      <a:pt x="61" y="411"/>
                    </a:cubicBezTo>
                    <a:cubicBezTo>
                      <a:pt x="58" y="419"/>
                      <a:pt x="55" y="427"/>
                      <a:pt x="57" y="437"/>
                    </a:cubicBezTo>
                    <a:cubicBezTo>
                      <a:pt x="58" y="439"/>
                      <a:pt x="59" y="441"/>
                      <a:pt x="60" y="444"/>
                    </a:cubicBezTo>
                    <a:cubicBezTo>
                      <a:pt x="60" y="445"/>
                      <a:pt x="60" y="445"/>
                      <a:pt x="60" y="445"/>
                    </a:cubicBezTo>
                    <a:cubicBezTo>
                      <a:pt x="61" y="446"/>
                      <a:pt x="61" y="446"/>
                      <a:pt x="61" y="446"/>
                    </a:cubicBezTo>
                    <a:cubicBezTo>
                      <a:pt x="62" y="447"/>
                      <a:pt x="62" y="447"/>
                      <a:pt x="62" y="447"/>
                    </a:cubicBezTo>
                    <a:cubicBezTo>
                      <a:pt x="91" y="458"/>
                      <a:pt x="123" y="469"/>
                      <a:pt x="156" y="480"/>
                    </a:cubicBezTo>
                    <a:cubicBezTo>
                      <a:pt x="159" y="481"/>
                      <a:pt x="159" y="481"/>
                      <a:pt x="159" y="481"/>
                    </a:cubicBezTo>
                    <a:cubicBezTo>
                      <a:pt x="286" y="106"/>
                      <a:pt x="286" y="106"/>
                      <a:pt x="286" y="106"/>
                    </a:cubicBezTo>
                    <a:cubicBezTo>
                      <a:pt x="280" y="109"/>
                      <a:pt x="280" y="109"/>
                      <a:pt x="280" y="109"/>
                    </a:cubicBezTo>
                    <a:cubicBezTo>
                      <a:pt x="278" y="109"/>
                      <a:pt x="277" y="110"/>
                      <a:pt x="276" y="110"/>
                    </a:cubicBezTo>
                    <a:cubicBezTo>
                      <a:pt x="275" y="111"/>
                      <a:pt x="273" y="112"/>
                      <a:pt x="272" y="113"/>
                    </a:cubicBezTo>
                    <a:cubicBezTo>
                      <a:pt x="269" y="116"/>
                      <a:pt x="265" y="119"/>
                      <a:pt x="263" y="119"/>
                    </a:cubicBezTo>
                    <a:cubicBezTo>
                      <a:pt x="262" y="119"/>
                      <a:pt x="261" y="117"/>
                      <a:pt x="261" y="116"/>
                    </a:cubicBezTo>
                    <a:cubicBezTo>
                      <a:pt x="260" y="113"/>
                      <a:pt x="261" y="112"/>
                      <a:pt x="267" y="110"/>
                    </a:cubicBezTo>
                    <a:close/>
                  </a:path>
                </a:pathLst>
              </a:custGeom>
              <a:solidFill>
                <a:srgbClr val="BFBFBF"/>
              </a:solidFill>
              <a:ln w="9525" cap="rnd" cmpd="sng">
                <a:solidFill>
                  <a:schemeClr val="lt1"/>
                </a:solidFill>
                <a:prstDash val="solid"/>
                <a:round/>
                <a:headEnd type="none" w="sm" len="sm"/>
                <a:tailEnd type="none" w="sm" len="sm"/>
              </a:ln>
            </p:spPr>
            <p:txBody>
              <a:bodyPr spcFirstLastPara="1" wrap="square" lIns="62850" tIns="31400" rIns="62850" bIns="31400" anchor="t" anchorCtr="0">
                <a:noAutofit/>
              </a:bodyPr>
              <a:lstStyle/>
              <a:p>
                <a:pPr marL="0" marR="0" lvl="0" indent="0" algn="l" rtl="0">
                  <a:spcBef>
                    <a:spcPts val="0"/>
                  </a:spcBef>
                  <a:spcAft>
                    <a:spcPts val="0"/>
                  </a:spcAft>
                  <a:buNone/>
                </a:pPr>
                <a:endParaRPr sz="2500">
                  <a:solidFill>
                    <a:srgbClr val="212121"/>
                  </a:solidFill>
                  <a:latin typeface="Calibri"/>
                  <a:ea typeface="Calibri"/>
                  <a:cs typeface="Calibri"/>
                  <a:sym typeface="Calibri"/>
                </a:endParaRPr>
              </a:p>
            </p:txBody>
          </p:sp>
          <p:sp>
            <p:nvSpPr>
              <p:cNvPr id="319" name="Google Shape;319;p20"/>
              <p:cNvSpPr/>
              <p:nvPr/>
            </p:nvSpPr>
            <p:spPr>
              <a:xfrm>
                <a:off x="10142938" y="4035026"/>
                <a:ext cx="2025471" cy="2973996"/>
              </a:xfrm>
              <a:custGeom>
                <a:avLst/>
                <a:gdLst/>
                <a:ahLst/>
                <a:cxnLst/>
                <a:rect l="l" t="t" r="r" b="b"/>
                <a:pathLst>
                  <a:path w="286" h="461" extrusionOk="0">
                    <a:moveTo>
                      <a:pt x="283" y="59"/>
                    </a:moveTo>
                    <a:cubicBezTo>
                      <a:pt x="282" y="58"/>
                      <a:pt x="281" y="57"/>
                      <a:pt x="280" y="55"/>
                    </a:cubicBezTo>
                    <a:cubicBezTo>
                      <a:pt x="279" y="54"/>
                      <a:pt x="279" y="52"/>
                      <a:pt x="279" y="50"/>
                    </a:cubicBezTo>
                    <a:cubicBezTo>
                      <a:pt x="279" y="48"/>
                      <a:pt x="279" y="46"/>
                      <a:pt x="278" y="44"/>
                    </a:cubicBezTo>
                    <a:cubicBezTo>
                      <a:pt x="276" y="40"/>
                      <a:pt x="276" y="36"/>
                      <a:pt x="276" y="32"/>
                    </a:cubicBezTo>
                    <a:cubicBezTo>
                      <a:pt x="276" y="31"/>
                      <a:pt x="276" y="29"/>
                      <a:pt x="276" y="28"/>
                    </a:cubicBezTo>
                    <a:cubicBezTo>
                      <a:pt x="277" y="24"/>
                      <a:pt x="277" y="20"/>
                      <a:pt x="274" y="15"/>
                    </a:cubicBezTo>
                    <a:cubicBezTo>
                      <a:pt x="272" y="11"/>
                      <a:pt x="267" y="7"/>
                      <a:pt x="264" y="3"/>
                    </a:cubicBezTo>
                    <a:cubicBezTo>
                      <a:pt x="263" y="3"/>
                      <a:pt x="263" y="3"/>
                      <a:pt x="263" y="3"/>
                    </a:cubicBezTo>
                    <a:cubicBezTo>
                      <a:pt x="261" y="0"/>
                      <a:pt x="261" y="0"/>
                      <a:pt x="261" y="0"/>
                    </a:cubicBezTo>
                    <a:cubicBezTo>
                      <a:pt x="0" y="250"/>
                      <a:pt x="0" y="250"/>
                      <a:pt x="0" y="250"/>
                    </a:cubicBezTo>
                    <a:cubicBezTo>
                      <a:pt x="2" y="252"/>
                      <a:pt x="2" y="252"/>
                      <a:pt x="2" y="252"/>
                    </a:cubicBezTo>
                    <a:cubicBezTo>
                      <a:pt x="2" y="253"/>
                      <a:pt x="3" y="255"/>
                      <a:pt x="4" y="257"/>
                    </a:cubicBezTo>
                    <a:cubicBezTo>
                      <a:pt x="5" y="259"/>
                      <a:pt x="7" y="262"/>
                      <a:pt x="8" y="264"/>
                    </a:cubicBezTo>
                    <a:cubicBezTo>
                      <a:pt x="11" y="268"/>
                      <a:pt x="12" y="269"/>
                      <a:pt x="18" y="271"/>
                    </a:cubicBezTo>
                    <a:cubicBezTo>
                      <a:pt x="18" y="272"/>
                      <a:pt x="18" y="272"/>
                      <a:pt x="18" y="272"/>
                    </a:cubicBezTo>
                    <a:cubicBezTo>
                      <a:pt x="24" y="274"/>
                      <a:pt x="25" y="275"/>
                      <a:pt x="25" y="275"/>
                    </a:cubicBezTo>
                    <a:cubicBezTo>
                      <a:pt x="25" y="275"/>
                      <a:pt x="24" y="275"/>
                      <a:pt x="23" y="276"/>
                    </a:cubicBezTo>
                    <a:cubicBezTo>
                      <a:pt x="22" y="276"/>
                      <a:pt x="21" y="277"/>
                      <a:pt x="20" y="278"/>
                    </a:cubicBezTo>
                    <a:cubicBezTo>
                      <a:pt x="20" y="278"/>
                      <a:pt x="19" y="279"/>
                      <a:pt x="19" y="279"/>
                    </a:cubicBezTo>
                    <a:cubicBezTo>
                      <a:pt x="17" y="281"/>
                      <a:pt x="17" y="281"/>
                      <a:pt x="17" y="281"/>
                    </a:cubicBezTo>
                    <a:cubicBezTo>
                      <a:pt x="19" y="283"/>
                      <a:pt x="19" y="283"/>
                      <a:pt x="19" y="283"/>
                    </a:cubicBezTo>
                    <a:cubicBezTo>
                      <a:pt x="42" y="306"/>
                      <a:pt x="125" y="385"/>
                      <a:pt x="247" y="459"/>
                    </a:cubicBezTo>
                    <a:cubicBezTo>
                      <a:pt x="250" y="461"/>
                      <a:pt x="250" y="461"/>
                      <a:pt x="250" y="461"/>
                    </a:cubicBezTo>
                    <a:cubicBezTo>
                      <a:pt x="251" y="457"/>
                      <a:pt x="251" y="457"/>
                      <a:pt x="251" y="457"/>
                    </a:cubicBezTo>
                    <a:cubicBezTo>
                      <a:pt x="252" y="456"/>
                      <a:pt x="252" y="456"/>
                      <a:pt x="253" y="454"/>
                    </a:cubicBezTo>
                    <a:cubicBezTo>
                      <a:pt x="253" y="451"/>
                      <a:pt x="253" y="449"/>
                      <a:pt x="252" y="447"/>
                    </a:cubicBezTo>
                    <a:cubicBezTo>
                      <a:pt x="252" y="443"/>
                      <a:pt x="251" y="440"/>
                      <a:pt x="253" y="437"/>
                    </a:cubicBezTo>
                    <a:cubicBezTo>
                      <a:pt x="253" y="436"/>
                      <a:pt x="254" y="435"/>
                      <a:pt x="255" y="434"/>
                    </a:cubicBezTo>
                    <a:cubicBezTo>
                      <a:pt x="258" y="431"/>
                      <a:pt x="260" y="428"/>
                      <a:pt x="258" y="425"/>
                    </a:cubicBezTo>
                    <a:cubicBezTo>
                      <a:pt x="256" y="423"/>
                      <a:pt x="253" y="423"/>
                      <a:pt x="252" y="423"/>
                    </a:cubicBezTo>
                    <a:cubicBezTo>
                      <a:pt x="251" y="423"/>
                      <a:pt x="251" y="423"/>
                      <a:pt x="250" y="423"/>
                    </a:cubicBezTo>
                    <a:cubicBezTo>
                      <a:pt x="249" y="423"/>
                      <a:pt x="249" y="423"/>
                      <a:pt x="248" y="423"/>
                    </a:cubicBezTo>
                    <a:cubicBezTo>
                      <a:pt x="246" y="423"/>
                      <a:pt x="244" y="422"/>
                      <a:pt x="243" y="422"/>
                    </a:cubicBezTo>
                    <a:cubicBezTo>
                      <a:pt x="242" y="421"/>
                      <a:pt x="241" y="420"/>
                      <a:pt x="241" y="419"/>
                    </a:cubicBezTo>
                    <a:cubicBezTo>
                      <a:pt x="240" y="419"/>
                      <a:pt x="240" y="418"/>
                      <a:pt x="239" y="417"/>
                    </a:cubicBezTo>
                    <a:cubicBezTo>
                      <a:pt x="237" y="416"/>
                      <a:pt x="235" y="416"/>
                      <a:pt x="233" y="415"/>
                    </a:cubicBezTo>
                    <a:cubicBezTo>
                      <a:pt x="231" y="415"/>
                      <a:pt x="229" y="415"/>
                      <a:pt x="227" y="413"/>
                    </a:cubicBezTo>
                    <a:cubicBezTo>
                      <a:pt x="224" y="411"/>
                      <a:pt x="222" y="408"/>
                      <a:pt x="223" y="403"/>
                    </a:cubicBezTo>
                    <a:cubicBezTo>
                      <a:pt x="223" y="400"/>
                      <a:pt x="224" y="398"/>
                      <a:pt x="226" y="395"/>
                    </a:cubicBezTo>
                    <a:cubicBezTo>
                      <a:pt x="227" y="393"/>
                      <a:pt x="229" y="390"/>
                      <a:pt x="228" y="385"/>
                    </a:cubicBezTo>
                    <a:cubicBezTo>
                      <a:pt x="228" y="383"/>
                      <a:pt x="227" y="381"/>
                      <a:pt x="225" y="379"/>
                    </a:cubicBezTo>
                    <a:cubicBezTo>
                      <a:pt x="224" y="377"/>
                      <a:pt x="223" y="376"/>
                      <a:pt x="222" y="374"/>
                    </a:cubicBezTo>
                    <a:cubicBezTo>
                      <a:pt x="221" y="370"/>
                      <a:pt x="221" y="366"/>
                      <a:pt x="221" y="362"/>
                    </a:cubicBezTo>
                    <a:cubicBezTo>
                      <a:pt x="221" y="357"/>
                      <a:pt x="221" y="351"/>
                      <a:pt x="219" y="346"/>
                    </a:cubicBezTo>
                    <a:cubicBezTo>
                      <a:pt x="218" y="345"/>
                      <a:pt x="217" y="344"/>
                      <a:pt x="216" y="343"/>
                    </a:cubicBezTo>
                    <a:cubicBezTo>
                      <a:pt x="214" y="341"/>
                      <a:pt x="213" y="339"/>
                      <a:pt x="215" y="335"/>
                    </a:cubicBezTo>
                    <a:cubicBezTo>
                      <a:pt x="216" y="333"/>
                      <a:pt x="217" y="332"/>
                      <a:pt x="218" y="331"/>
                    </a:cubicBezTo>
                    <a:cubicBezTo>
                      <a:pt x="220" y="328"/>
                      <a:pt x="222" y="325"/>
                      <a:pt x="221" y="320"/>
                    </a:cubicBezTo>
                    <a:cubicBezTo>
                      <a:pt x="221" y="318"/>
                      <a:pt x="221" y="317"/>
                      <a:pt x="221" y="315"/>
                    </a:cubicBezTo>
                    <a:cubicBezTo>
                      <a:pt x="220" y="311"/>
                      <a:pt x="220" y="307"/>
                      <a:pt x="222" y="304"/>
                    </a:cubicBezTo>
                    <a:cubicBezTo>
                      <a:pt x="223" y="301"/>
                      <a:pt x="225" y="299"/>
                      <a:pt x="227" y="298"/>
                    </a:cubicBezTo>
                    <a:cubicBezTo>
                      <a:pt x="230" y="295"/>
                      <a:pt x="233" y="293"/>
                      <a:pt x="234" y="289"/>
                    </a:cubicBezTo>
                    <a:cubicBezTo>
                      <a:pt x="236" y="285"/>
                      <a:pt x="235" y="282"/>
                      <a:pt x="235" y="279"/>
                    </a:cubicBezTo>
                    <a:cubicBezTo>
                      <a:pt x="235" y="279"/>
                      <a:pt x="234" y="277"/>
                      <a:pt x="234" y="277"/>
                    </a:cubicBezTo>
                    <a:cubicBezTo>
                      <a:pt x="234" y="272"/>
                      <a:pt x="234" y="267"/>
                      <a:pt x="234" y="263"/>
                    </a:cubicBezTo>
                    <a:cubicBezTo>
                      <a:pt x="235" y="261"/>
                      <a:pt x="235" y="261"/>
                      <a:pt x="235" y="261"/>
                    </a:cubicBezTo>
                    <a:cubicBezTo>
                      <a:pt x="235" y="260"/>
                      <a:pt x="235" y="259"/>
                      <a:pt x="235" y="258"/>
                    </a:cubicBezTo>
                    <a:cubicBezTo>
                      <a:pt x="236" y="253"/>
                      <a:pt x="236" y="250"/>
                      <a:pt x="235" y="247"/>
                    </a:cubicBezTo>
                    <a:cubicBezTo>
                      <a:pt x="234" y="246"/>
                      <a:pt x="233" y="245"/>
                      <a:pt x="233" y="244"/>
                    </a:cubicBezTo>
                    <a:cubicBezTo>
                      <a:pt x="231" y="241"/>
                      <a:pt x="230" y="239"/>
                      <a:pt x="229" y="235"/>
                    </a:cubicBezTo>
                    <a:cubicBezTo>
                      <a:pt x="229" y="233"/>
                      <a:pt x="229" y="233"/>
                      <a:pt x="229" y="233"/>
                    </a:cubicBezTo>
                    <a:cubicBezTo>
                      <a:pt x="229" y="225"/>
                      <a:pt x="228" y="217"/>
                      <a:pt x="236" y="212"/>
                    </a:cubicBezTo>
                    <a:cubicBezTo>
                      <a:pt x="238" y="210"/>
                      <a:pt x="238" y="210"/>
                      <a:pt x="238" y="210"/>
                    </a:cubicBezTo>
                    <a:cubicBezTo>
                      <a:pt x="244" y="206"/>
                      <a:pt x="251" y="201"/>
                      <a:pt x="254" y="195"/>
                    </a:cubicBezTo>
                    <a:cubicBezTo>
                      <a:pt x="257" y="189"/>
                      <a:pt x="253" y="187"/>
                      <a:pt x="249" y="184"/>
                    </a:cubicBezTo>
                    <a:cubicBezTo>
                      <a:pt x="247" y="182"/>
                      <a:pt x="245" y="180"/>
                      <a:pt x="243" y="178"/>
                    </a:cubicBezTo>
                    <a:cubicBezTo>
                      <a:pt x="241" y="173"/>
                      <a:pt x="246" y="167"/>
                      <a:pt x="254" y="160"/>
                    </a:cubicBezTo>
                    <a:cubicBezTo>
                      <a:pt x="258" y="157"/>
                      <a:pt x="262" y="154"/>
                      <a:pt x="263" y="151"/>
                    </a:cubicBezTo>
                    <a:cubicBezTo>
                      <a:pt x="265" y="147"/>
                      <a:pt x="265" y="144"/>
                      <a:pt x="264" y="141"/>
                    </a:cubicBezTo>
                    <a:cubicBezTo>
                      <a:pt x="263" y="138"/>
                      <a:pt x="258" y="136"/>
                      <a:pt x="254" y="135"/>
                    </a:cubicBezTo>
                    <a:cubicBezTo>
                      <a:pt x="250" y="134"/>
                      <a:pt x="246" y="132"/>
                      <a:pt x="244" y="130"/>
                    </a:cubicBezTo>
                    <a:cubicBezTo>
                      <a:pt x="241" y="128"/>
                      <a:pt x="240" y="125"/>
                      <a:pt x="240" y="123"/>
                    </a:cubicBezTo>
                    <a:cubicBezTo>
                      <a:pt x="240" y="121"/>
                      <a:pt x="241" y="118"/>
                      <a:pt x="243" y="117"/>
                    </a:cubicBezTo>
                    <a:cubicBezTo>
                      <a:pt x="244" y="116"/>
                      <a:pt x="244" y="116"/>
                      <a:pt x="244" y="116"/>
                    </a:cubicBezTo>
                    <a:cubicBezTo>
                      <a:pt x="248" y="112"/>
                      <a:pt x="252" y="109"/>
                      <a:pt x="255" y="104"/>
                    </a:cubicBezTo>
                    <a:cubicBezTo>
                      <a:pt x="256" y="102"/>
                      <a:pt x="257" y="100"/>
                      <a:pt x="257" y="98"/>
                    </a:cubicBezTo>
                    <a:cubicBezTo>
                      <a:pt x="258" y="95"/>
                      <a:pt x="258" y="93"/>
                      <a:pt x="259" y="91"/>
                    </a:cubicBezTo>
                    <a:cubicBezTo>
                      <a:pt x="261" y="88"/>
                      <a:pt x="264" y="87"/>
                      <a:pt x="267" y="85"/>
                    </a:cubicBezTo>
                    <a:cubicBezTo>
                      <a:pt x="269" y="84"/>
                      <a:pt x="271" y="83"/>
                      <a:pt x="272" y="82"/>
                    </a:cubicBezTo>
                    <a:cubicBezTo>
                      <a:pt x="275" y="80"/>
                      <a:pt x="276" y="77"/>
                      <a:pt x="278" y="73"/>
                    </a:cubicBezTo>
                    <a:cubicBezTo>
                      <a:pt x="280" y="72"/>
                      <a:pt x="281" y="70"/>
                      <a:pt x="282" y="68"/>
                    </a:cubicBezTo>
                    <a:cubicBezTo>
                      <a:pt x="283" y="67"/>
                      <a:pt x="284" y="65"/>
                      <a:pt x="285" y="64"/>
                    </a:cubicBezTo>
                    <a:cubicBezTo>
                      <a:pt x="286" y="62"/>
                      <a:pt x="286" y="62"/>
                      <a:pt x="286" y="62"/>
                    </a:cubicBezTo>
                    <a:lnTo>
                      <a:pt x="283" y="59"/>
                    </a:lnTo>
                    <a:close/>
                  </a:path>
                </a:pathLst>
              </a:custGeom>
              <a:solidFill>
                <a:srgbClr val="BFBFBF"/>
              </a:solidFill>
              <a:ln w="9525" cap="rnd" cmpd="sng">
                <a:solidFill>
                  <a:schemeClr val="lt1"/>
                </a:solidFill>
                <a:prstDash val="solid"/>
                <a:round/>
                <a:headEnd type="none" w="sm" len="sm"/>
                <a:tailEnd type="none" w="sm" len="sm"/>
              </a:ln>
            </p:spPr>
            <p:txBody>
              <a:bodyPr spcFirstLastPara="1" wrap="square" lIns="62850" tIns="31400" rIns="62850" bIns="31400" anchor="t" anchorCtr="0">
                <a:noAutofit/>
              </a:bodyPr>
              <a:lstStyle/>
              <a:p>
                <a:pPr marL="0" marR="0" lvl="0" indent="0" algn="l" rtl="0">
                  <a:spcBef>
                    <a:spcPts val="0"/>
                  </a:spcBef>
                  <a:spcAft>
                    <a:spcPts val="0"/>
                  </a:spcAft>
                  <a:buNone/>
                </a:pPr>
                <a:endParaRPr sz="2500">
                  <a:solidFill>
                    <a:srgbClr val="212121"/>
                  </a:solidFill>
                  <a:latin typeface="Calibri"/>
                  <a:ea typeface="Calibri"/>
                  <a:cs typeface="Calibri"/>
                  <a:sym typeface="Calibri"/>
                </a:endParaRPr>
              </a:p>
            </p:txBody>
          </p:sp>
          <p:sp>
            <p:nvSpPr>
              <p:cNvPr id="320" name="Google Shape;320;p20"/>
              <p:cNvSpPr/>
              <p:nvPr/>
            </p:nvSpPr>
            <p:spPr>
              <a:xfrm>
                <a:off x="12680781" y="7744631"/>
                <a:ext cx="2012128" cy="2981279"/>
              </a:xfrm>
              <a:custGeom>
                <a:avLst/>
                <a:gdLst/>
                <a:ahLst/>
                <a:cxnLst/>
                <a:rect l="l" t="t" r="r" b="b"/>
                <a:pathLst>
                  <a:path w="284" h="462" extrusionOk="0">
                    <a:moveTo>
                      <a:pt x="281" y="36"/>
                    </a:moveTo>
                    <a:cubicBezTo>
                      <a:pt x="267" y="34"/>
                      <a:pt x="214" y="25"/>
                      <a:pt x="140" y="1"/>
                    </a:cubicBezTo>
                    <a:cubicBezTo>
                      <a:pt x="137" y="0"/>
                      <a:pt x="137" y="0"/>
                      <a:pt x="137" y="0"/>
                    </a:cubicBezTo>
                    <a:cubicBezTo>
                      <a:pt x="128" y="27"/>
                      <a:pt x="128" y="27"/>
                      <a:pt x="128" y="27"/>
                    </a:cubicBezTo>
                    <a:cubicBezTo>
                      <a:pt x="136" y="21"/>
                      <a:pt x="136" y="21"/>
                      <a:pt x="136" y="21"/>
                    </a:cubicBezTo>
                    <a:cubicBezTo>
                      <a:pt x="137" y="20"/>
                      <a:pt x="139" y="19"/>
                      <a:pt x="140" y="19"/>
                    </a:cubicBezTo>
                    <a:cubicBezTo>
                      <a:pt x="140" y="19"/>
                      <a:pt x="141" y="19"/>
                      <a:pt x="141" y="19"/>
                    </a:cubicBezTo>
                    <a:cubicBezTo>
                      <a:pt x="143" y="20"/>
                      <a:pt x="144" y="22"/>
                      <a:pt x="145" y="24"/>
                    </a:cubicBezTo>
                    <a:cubicBezTo>
                      <a:pt x="147" y="26"/>
                      <a:pt x="149" y="29"/>
                      <a:pt x="152" y="31"/>
                    </a:cubicBezTo>
                    <a:cubicBezTo>
                      <a:pt x="154" y="32"/>
                      <a:pt x="156" y="32"/>
                      <a:pt x="158" y="32"/>
                    </a:cubicBezTo>
                    <a:cubicBezTo>
                      <a:pt x="163" y="32"/>
                      <a:pt x="165" y="33"/>
                      <a:pt x="166" y="34"/>
                    </a:cubicBezTo>
                    <a:cubicBezTo>
                      <a:pt x="166" y="34"/>
                      <a:pt x="166" y="34"/>
                      <a:pt x="165" y="34"/>
                    </a:cubicBezTo>
                    <a:cubicBezTo>
                      <a:pt x="165" y="35"/>
                      <a:pt x="162" y="36"/>
                      <a:pt x="158" y="36"/>
                    </a:cubicBezTo>
                    <a:cubicBezTo>
                      <a:pt x="156" y="36"/>
                      <a:pt x="155" y="36"/>
                      <a:pt x="155" y="36"/>
                    </a:cubicBezTo>
                    <a:cubicBezTo>
                      <a:pt x="152" y="36"/>
                      <a:pt x="148" y="35"/>
                      <a:pt x="145" y="34"/>
                    </a:cubicBezTo>
                    <a:cubicBezTo>
                      <a:pt x="140" y="32"/>
                      <a:pt x="135" y="31"/>
                      <a:pt x="130" y="31"/>
                    </a:cubicBezTo>
                    <a:cubicBezTo>
                      <a:pt x="129" y="31"/>
                      <a:pt x="129" y="31"/>
                      <a:pt x="129" y="31"/>
                    </a:cubicBezTo>
                    <a:cubicBezTo>
                      <a:pt x="127" y="31"/>
                      <a:pt x="127" y="31"/>
                      <a:pt x="127" y="31"/>
                    </a:cubicBezTo>
                    <a:cubicBezTo>
                      <a:pt x="0" y="405"/>
                      <a:pt x="0" y="405"/>
                      <a:pt x="0" y="405"/>
                    </a:cubicBezTo>
                    <a:cubicBezTo>
                      <a:pt x="3" y="406"/>
                      <a:pt x="3" y="406"/>
                      <a:pt x="3" y="406"/>
                    </a:cubicBezTo>
                    <a:cubicBezTo>
                      <a:pt x="42" y="418"/>
                      <a:pt x="83" y="430"/>
                      <a:pt x="127" y="442"/>
                    </a:cubicBezTo>
                    <a:cubicBezTo>
                      <a:pt x="143" y="447"/>
                      <a:pt x="160" y="450"/>
                      <a:pt x="177" y="454"/>
                    </a:cubicBezTo>
                    <a:cubicBezTo>
                      <a:pt x="184" y="455"/>
                      <a:pt x="184" y="455"/>
                      <a:pt x="184" y="455"/>
                    </a:cubicBezTo>
                    <a:cubicBezTo>
                      <a:pt x="194" y="457"/>
                      <a:pt x="205" y="459"/>
                      <a:pt x="217" y="461"/>
                    </a:cubicBezTo>
                    <a:cubicBezTo>
                      <a:pt x="220" y="462"/>
                      <a:pt x="220" y="462"/>
                      <a:pt x="220" y="462"/>
                    </a:cubicBezTo>
                    <a:cubicBezTo>
                      <a:pt x="221" y="459"/>
                      <a:pt x="221" y="459"/>
                      <a:pt x="221" y="459"/>
                    </a:cubicBezTo>
                    <a:cubicBezTo>
                      <a:pt x="226" y="419"/>
                      <a:pt x="247" y="277"/>
                      <a:pt x="267" y="144"/>
                    </a:cubicBezTo>
                    <a:cubicBezTo>
                      <a:pt x="261" y="143"/>
                      <a:pt x="261" y="143"/>
                      <a:pt x="261" y="143"/>
                    </a:cubicBezTo>
                    <a:cubicBezTo>
                      <a:pt x="261" y="143"/>
                      <a:pt x="261" y="144"/>
                      <a:pt x="261" y="145"/>
                    </a:cubicBezTo>
                    <a:cubicBezTo>
                      <a:pt x="260" y="147"/>
                      <a:pt x="258" y="148"/>
                      <a:pt x="257" y="150"/>
                    </a:cubicBezTo>
                    <a:cubicBezTo>
                      <a:pt x="256" y="150"/>
                      <a:pt x="256" y="151"/>
                      <a:pt x="255" y="151"/>
                    </a:cubicBezTo>
                    <a:cubicBezTo>
                      <a:pt x="254" y="152"/>
                      <a:pt x="253" y="153"/>
                      <a:pt x="253" y="154"/>
                    </a:cubicBezTo>
                    <a:cubicBezTo>
                      <a:pt x="253" y="152"/>
                      <a:pt x="253" y="150"/>
                      <a:pt x="253" y="148"/>
                    </a:cubicBezTo>
                    <a:cubicBezTo>
                      <a:pt x="253" y="147"/>
                      <a:pt x="252" y="146"/>
                      <a:pt x="252" y="145"/>
                    </a:cubicBezTo>
                    <a:cubicBezTo>
                      <a:pt x="252" y="144"/>
                      <a:pt x="252" y="144"/>
                      <a:pt x="252" y="144"/>
                    </a:cubicBezTo>
                    <a:cubicBezTo>
                      <a:pt x="251" y="143"/>
                      <a:pt x="251" y="143"/>
                      <a:pt x="251" y="143"/>
                    </a:cubicBezTo>
                    <a:cubicBezTo>
                      <a:pt x="251" y="142"/>
                      <a:pt x="251" y="142"/>
                      <a:pt x="251" y="142"/>
                    </a:cubicBezTo>
                    <a:cubicBezTo>
                      <a:pt x="251" y="141"/>
                      <a:pt x="251" y="141"/>
                      <a:pt x="251" y="140"/>
                    </a:cubicBezTo>
                    <a:cubicBezTo>
                      <a:pt x="251" y="138"/>
                      <a:pt x="250" y="137"/>
                      <a:pt x="250" y="136"/>
                    </a:cubicBezTo>
                    <a:cubicBezTo>
                      <a:pt x="250" y="136"/>
                      <a:pt x="250" y="135"/>
                      <a:pt x="249" y="135"/>
                    </a:cubicBezTo>
                    <a:cubicBezTo>
                      <a:pt x="248" y="132"/>
                      <a:pt x="254" y="127"/>
                      <a:pt x="257" y="125"/>
                    </a:cubicBezTo>
                    <a:cubicBezTo>
                      <a:pt x="258" y="123"/>
                      <a:pt x="258" y="123"/>
                      <a:pt x="258" y="123"/>
                    </a:cubicBezTo>
                    <a:cubicBezTo>
                      <a:pt x="258" y="123"/>
                      <a:pt x="259" y="122"/>
                      <a:pt x="260" y="121"/>
                    </a:cubicBezTo>
                    <a:cubicBezTo>
                      <a:pt x="262" y="119"/>
                      <a:pt x="267" y="114"/>
                      <a:pt x="269" y="114"/>
                    </a:cubicBezTo>
                    <a:cubicBezTo>
                      <a:pt x="272" y="113"/>
                      <a:pt x="272" y="113"/>
                      <a:pt x="272" y="113"/>
                    </a:cubicBezTo>
                    <a:cubicBezTo>
                      <a:pt x="272" y="111"/>
                      <a:pt x="272" y="111"/>
                      <a:pt x="272" y="111"/>
                    </a:cubicBezTo>
                    <a:cubicBezTo>
                      <a:pt x="276" y="86"/>
                      <a:pt x="280" y="62"/>
                      <a:pt x="284" y="39"/>
                    </a:cubicBezTo>
                    <a:cubicBezTo>
                      <a:pt x="284" y="36"/>
                      <a:pt x="284" y="36"/>
                      <a:pt x="284" y="36"/>
                    </a:cubicBezTo>
                    <a:lnTo>
                      <a:pt x="281" y="36"/>
                    </a:lnTo>
                    <a:close/>
                    <a:moveTo>
                      <a:pt x="233" y="166"/>
                    </a:moveTo>
                    <a:cubicBezTo>
                      <a:pt x="233" y="164"/>
                      <a:pt x="235" y="161"/>
                      <a:pt x="237" y="160"/>
                    </a:cubicBezTo>
                    <a:cubicBezTo>
                      <a:pt x="237" y="161"/>
                      <a:pt x="237" y="163"/>
                      <a:pt x="239" y="164"/>
                    </a:cubicBezTo>
                    <a:cubicBezTo>
                      <a:pt x="238" y="164"/>
                      <a:pt x="238" y="165"/>
                      <a:pt x="238" y="165"/>
                    </a:cubicBezTo>
                    <a:cubicBezTo>
                      <a:pt x="236" y="166"/>
                      <a:pt x="235" y="167"/>
                      <a:pt x="233" y="167"/>
                    </a:cubicBezTo>
                    <a:cubicBezTo>
                      <a:pt x="233" y="167"/>
                      <a:pt x="233" y="167"/>
                      <a:pt x="233" y="167"/>
                    </a:cubicBezTo>
                    <a:cubicBezTo>
                      <a:pt x="233" y="167"/>
                      <a:pt x="233" y="167"/>
                      <a:pt x="233" y="166"/>
                    </a:cubicBezTo>
                    <a:close/>
                  </a:path>
                </a:pathLst>
              </a:custGeom>
              <a:solidFill>
                <a:srgbClr val="D8D8D8"/>
              </a:solidFill>
              <a:ln w="9525" cap="rnd" cmpd="sng">
                <a:solidFill>
                  <a:schemeClr val="lt1"/>
                </a:solidFill>
                <a:prstDash val="solid"/>
                <a:round/>
                <a:headEnd type="none" w="sm" len="sm"/>
                <a:tailEnd type="none" w="sm" len="sm"/>
              </a:ln>
            </p:spPr>
            <p:txBody>
              <a:bodyPr spcFirstLastPara="1" wrap="square" lIns="62850" tIns="31400" rIns="62850" bIns="31400" anchor="t" anchorCtr="0">
                <a:noAutofit/>
              </a:bodyPr>
              <a:lstStyle/>
              <a:p>
                <a:pPr marL="0" marR="0" lvl="0" indent="0" algn="l" rtl="0">
                  <a:spcBef>
                    <a:spcPts val="0"/>
                  </a:spcBef>
                  <a:spcAft>
                    <a:spcPts val="0"/>
                  </a:spcAft>
                  <a:buNone/>
                </a:pPr>
                <a:endParaRPr sz="2500">
                  <a:solidFill>
                    <a:srgbClr val="212121"/>
                  </a:solidFill>
                  <a:latin typeface="Calibri"/>
                  <a:ea typeface="Calibri"/>
                  <a:cs typeface="Calibri"/>
                  <a:sym typeface="Calibri"/>
                </a:endParaRPr>
              </a:p>
            </p:txBody>
          </p:sp>
          <p:sp>
            <p:nvSpPr>
              <p:cNvPr id="321" name="Google Shape;321;p20"/>
              <p:cNvSpPr/>
              <p:nvPr/>
            </p:nvSpPr>
            <p:spPr>
              <a:xfrm>
                <a:off x="9921444" y="5848557"/>
                <a:ext cx="2460454" cy="4282554"/>
              </a:xfrm>
              <a:custGeom>
                <a:avLst/>
                <a:gdLst/>
                <a:ahLst/>
                <a:cxnLst/>
                <a:rect l="l" t="t" r="r" b="b"/>
                <a:pathLst>
                  <a:path w="347" h="664" extrusionOk="0">
                    <a:moveTo>
                      <a:pt x="345" y="216"/>
                    </a:moveTo>
                    <a:cubicBezTo>
                      <a:pt x="324" y="205"/>
                      <a:pt x="303" y="193"/>
                      <a:pt x="282" y="181"/>
                    </a:cubicBezTo>
                    <a:cubicBezTo>
                      <a:pt x="282" y="181"/>
                      <a:pt x="282" y="181"/>
                      <a:pt x="282" y="181"/>
                    </a:cubicBezTo>
                    <a:cubicBezTo>
                      <a:pt x="282" y="181"/>
                      <a:pt x="282" y="181"/>
                      <a:pt x="282" y="181"/>
                    </a:cubicBezTo>
                    <a:cubicBezTo>
                      <a:pt x="281" y="180"/>
                      <a:pt x="281" y="180"/>
                      <a:pt x="281" y="180"/>
                    </a:cubicBezTo>
                    <a:cubicBezTo>
                      <a:pt x="281" y="180"/>
                      <a:pt x="281" y="180"/>
                      <a:pt x="281" y="180"/>
                    </a:cubicBezTo>
                    <a:cubicBezTo>
                      <a:pt x="160" y="107"/>
                      <a:pt x="75" y="27"/>
                      <a:pt x="52" y="4"/>
                    </a:cubicBezTo>
                    <a:cubicBezTo>
                      <a:pt x="48" y="0"/>
                      <a:pt x="48" y="0"/>
                      <a:pt x="48" y="0"/>
                    </a:cubicBezTo>
                    <a:cubicBezTo>
                      <a:pt x="47" y="6"/>
                      <a:pt x="47" y="6"/>
                      <a:pt x="47" y="6"/>
                    </a:cubicBezTo>
                    <a:cubicBezTo>
                      <a:pt x="46" y="11"/>
                      <a:pt x="47" y="17"/>
                      <a:pt x="47" y="23"/>
                    </a:cubicBezTo>
                    <a:cubicBezTo>
                      <a:pt x="48" y="26"/>
                      <a:pt x="48" y="30"/>
                      <a:pt x="48" y="32"/>
                    </a:cubicBezTo>
                    <a:cubicBezTo>
                      <a:pt x="48" y="34"/>
                      <a:pt x="48" y="35"/>
                      <a:pt x="48" y="37"/>
                    </a:cubicBezTo>
                    <a:cubicBezTo>
                      <a:pt x="48" y="40"/>
                      <a:pt x="48" y="43"/>
                      <a:pt x="48" y="45"/>
                    </a:cubicBezTo>
                    <a:cubicBezTo>
                      <a:pt x="48" y="46"/>
                      <a:pt x="47" y="47"/>
                      <a:pt x="47" y="48"/>
                    </a:cubicBezTo>
                    <a:cubicBezTo>
                      <a:pt x="46" y="51"/>
                      <a:pt x="43" y="57"/>
                      <a:pt x="48" y="60"/>
                    </a:cubicBezTo>
                    <a:cubicBezTo>
                      <a:pt x="49" y="61"/>
                      <a:pt x="50" y="61"/>
                      <a:pt x="51" y="61"/>
                    </a:cubicBezTo>
                    <a:cubicBezTo>
                      <a:pt x="52" y="61"/>
                      <a:pt x="54" y="61"/>
                      <a:pt x="55" y="61"/>
                    </a:cubicBezTo>
                    <a:cubicBezTo>
                      <a:pt x="55" y="60"/>
                      <a:pt x="56" y="60"/>
                      <a:pt x="56" y="60"/>
                    </a:cubicBezTo>
                    <a:cubicBezTo>
                      <a:pt x="58" y="60"/>
                      <a:pt x="60" y="61"/>
                      <a:pt x="62" y="62"/>
                    </a:cubicBezTo>
                    <a:cubicBezTo>
                      <a:pt x="64" y="62"/>
                      <a:pt x="66" y="63"/>
                      <a:pt x="67" y="63"/>
                    </a:cubicBezTo>
                    <a:cubicBezTo>
                      <a:pt x="70" y="63"/>
                      <a:pt x="72" y="61"/>
                      <a:pt x="75" y="59"/>
                    </a:cubicBezTo>
                    <a:cubicBezTo>
                      <a:pt x="76" y="58"/>
                      <a:pt x="76" y="58"/>
                      <a:pt x="76" y="58"/>
                    </a:cubicBezTo>
                    <a:cubicBezTo>
                      <a:pt x="78" y="57"/>
                      <a:pt x="81" y="56"/>
                      <a:pt x="85" y="56"/>
                    </a:cubicBezTo>
                    <a:cubicBezTo>
                      <a:pt x="87" y="56"/>
                      <a:pt x="93" y="56"/>
                      <a:pt x="94" y="61"/>
                    </a:cubicBezTo>
                    <a:cubicBezTo>
                      <a:pt x="95" y="64"/>
                      <a:pt x="93" y="68"/>
                      <a:pt x="91" y="72"/>
                    </a:cubicBezTo>
                    <a:cubicBezTo>
                      <a:pt x="91" y="72"/>
                      <a:pt x="91" y="73"/>
                      <a:pt x="91" y="73"/>
                    </a:cubicBezTo>
                    <a:cubicBezTo>
                      <a:pt x="90" y="74"/>
                      <a:pt x="89" y="75"/>
                      <a:pt x="89" y="77"/>
                    </a:cubicBezTo>
                    <a:cubicBezTo>
                      <a:pt x="89" y="79"/>
                      <a:pt x="89" y="80"/>
                      <a:pt x="89" y="82"/>
                    </a:cubicBezTo>
                    <a:cubicBezTo>
                      <a:pt x="89" y="82"/>
                      <a:pt x="89" y="83"/>
                      <a:pt x="89" y="83"/>
                    </a:cubicBezTo>
                    <a:cubicBezTo>
                      <a:pt x="90" y="86"/>
                      <a:pt x="90" y="86"/>
                      <a:pt x="90" y="86"/>
                    </a:cubicBezTo>
                    <a:cubicBezTo>
                      <a:pt x="90" y="87"/>
                      <a:pt x="90" y="89"/>
                      <a:pt x="90" y="90"/>
                    </a:cubicBezTo>
                    <a:cubicBezTo>
                      <a:pt x="90" y="92"/>
                      <a:pt x="90" y="94"/>
                      <a:pt x="90" y="97"/>
                    </a:cubicBezTo>
                    <a:cubicBezTo>
                      <a:pt x="89" y="100"/>
                      <a:pt x="89" y="103"/>
                      <a:pt x="89" y="106"/>
                    </a:cubicBezTo>
                    <a:cubicBezTo>
                      <a:pt x="90" y="111"/>
                      <a:pt x="90" y="117"/>
                      <a:pt x="90" y="122"/>
                    </a:cubicBezTo>
                    <a:cubicBezTo>
                      <a:pt x="90" y="131"/>
                      <a:pt x="88" y="142"/>
                      <a:pt x="85" y="152"/>
                    </a:cubicBezTo>
                    <a:cubicBezTo>
                      <a:pt x="84" y="155"/>
                      <a:pt x="83" y="158"/>
                      <a:pt x="83" y="161"/>
                    </a:cubicBezTo>
                    <a:cubicBezTo>
                      <a:pt x="82" y="164"/>
                      <a:pt x="81" y="167"/>
                      <a:pt x="81" y="170"/>
                    </a:cubicBezTo>
                    <a:cubicBezTo>
                      <a:pt x="80" y="171"/>
                      <a:pt x="80" y="172"/>
                      <a:pt x="80" y="173"/>
                    </a:cubicBezTo>
                    <a:cubicBezTo>
                      <a:pt x="80" y="174"/>
                      <a:pt x="79" y="176"/>
                      <a:pt x="79" y="178"/>
                    </a:cubicBezTo>
                    <a:cubicBezTo>
                      <a:pt x="78" y="179"/>
                      <a:pt x="78" y="179"/>
                      <a:pt x="78" y="179"/>
                    </a:cubicBezTo>
                    <a:cubicBezTo>
                      <a:pt x="78" y="180"/>
                      <a:pt x="77" y="182"/>
                      <a:pt x="77" y="184"/>
                    </a:cubicBezTo>
                    <a:cubicBezTo>
                      <a:pt x="76" y="187"/>
                      <a:pt x="76" y="189"/>
                      <a:pt x="76" y="193"/>
                    </a:cubicBezTo>
                    <a:cubicBezTo>
                      <a:pt x="76" y="194"/>
                      <a:pt x="76" y="195"/>
                      <a:pt x="76" y="196"/>
                    </a:cubicBezTo>
                    <a:cubicBezTo>
                      <a:pt x="76" y="196"/>
                      <a:pt x="76" y="197"/>
                      <a:pt x="76" y="197"/>
                    </a:cubicBezTo>
                    <a:cubicBezTo>
                      <a:pt x="76" y="198"/>
                      <a:pt x="76" y="198"/>
                      <a:pt x="76" y="199"/>
                    </a:cubicBezTo>
                    <a:cubicBezTo>
                      <a:pt x="76" y="200"/>
                      <a:pt x="76" y="201"/>
                      <a:pt x="77" y="202"/>
                    </a:cubicBezTo>
                    <a:cubicBezTo>
                      <a:pt x="77" y="204"/>
                      <a:pt x="77" y="205"/>
                      <a:pt x="78" y="205"/>
                    </a:cubicBezTo>
                    <a:cubicBezTo>
                      <a:pt x="78" y="206"/>
                      <a:pt x="78" y="206"/>
                      <a:pt x="79" y="207"/>
                    </a:cubicBezTo>
                    <a:cubicBezTo>
                      <a:pt x="80" y="211"/>
                      <a:pt x="83" y="215"/>
                      <a:pt x="85" y="218"/>
                    </a:cubicBezTo>
                    <a:cubicBezTo>
                      <a:pt x="86" y="219"/>
                      <a:pt x="87" y="221"/>
                      <a:pt x="87" y="222"/>
                    </a:cubicBezTo>
                    <a:cubicBezTo>
                      <a:pt x="87" y="223"/>
                      <a:pt x="87" y="223"/>
                      <a:pt x="87" y="224"/>
                    </a:cubicBezTo>
                    <a:cubicBezTo>
                      <a:pt x="87" y="226"/>
                      <a:pt x="87" y="227"/>
                      <a:pt x="88" y="229"/>
                    </a:cubicBezTo>
                    <a:cubicBezTo>
                      <a:pt x="89" y="230"/>
                      <a:pt x="89" y="230"/>
                      <a:pt x="89" y="231"/>
                    </a:cubicBezTo>
                    <a:cubicBezTo>
                      <a:pt x="90" y="232"/>
                      <a:pt x="91" y="234"/>
                      <a:pt x="91" y="235"/>
                    </a:cubicBezTo>
                    <a:cubicBezTo>
                      <a:pt x="92" y="240"/>
                      <a:pt x="92" y="247"/>
                      <a:pt x="88" y="249"/>
                    </a:cubicBezTo>
                    <a:cubicBezTo>
                      <a:pt x="88" y="250"/>
                      <a:pt x="87" y="250"/>
                      <a:pt x="87" y="250"/>
                    </a:cubicBezTo>
                    <a:cubicBezTo>
                      <a:pt x="84" y="252"/>
                      <a:pt x="81" y="254"/>
                      <a:pt x="81" y="259"/>
                    </a:cubicBezTo>
                    <a:cubicBezTo>
                      <a:pt x="81" y="260"/>
                      <a:pt x="81" y="261"/>
                      <a:pt x="81" y="262"/>
                    </a:cubicBezTo>
                    <a:cubicBezTo>
                      <a:pt x="81" y="263"/>
                      <a:pt x="81" y="265"/>
                      <a:pt x="81" y="266"/>
                    </a:cubicBezTo>
                    <a:cubicBezTo>
                      <a:pt x="80" y="267"/>
                      <a:pt x="79" y="267"/>
                      <a:pt x="77" y="268"/>
                    </a:cubicBezTo>
                    <a:cubicBezTo>
                      <a:pt x="77" y="269"/>
                      <a:pt x="76" y="269"/>
                      <a:pt x="75" y="270"/>
                    </a:cubicBezTo>
                    <a:cubicBezTo>
                      <a:pt x="74" y="271"/>
                      <a:pt x="73" y="271"/>
                      <a:pt x="73" y="272"/>
                    </a:cubicBezTo>
                    <a:cubicBezTo>
                      <a:pt x="72" y="273"/>
                      <a:pt x="72" y="273"/>
                      <a:pt x="72" y="273"/>
                    </a:cubicBezTo>
                    <a:cubicBezTo>
                      <a:pt x="71" y="273"/>
                      <a:pt x="70" y="273"/>
                      <a:pt x="69" y="274"/>
                    </a:cubicBezTo>
                    <a:cubicBezTo>
                      <a:pt x="69" y="274"/>
                      <a:pt x="69" y="274"/>
                      <a:pt x="69" y="274"/>
                    </a:cubicBezTo>
                    <a:cubicBezTo>
                      <a:pt x="66" y="274"/>
                      <a:pt x="64" y="275"/>
                      <a:pt x="63" y="276"/>
                    </a:cubicBezTo>
                    <a:cubicBezTo>
                      <a:pt x="61" y="276"/>
                      <a:pt x="60" y="277"/>
                      <a:pt x="59" y="279"/>
                    </a:cubicBezTo>
                    <a:cubicBezTo>
                      <a:pt x="59" y="280"/>
                      <a:pt x="59" y="280"/>
                      <a:pt x="59" y="281"/>
                    </a:cubicBezTo>
                    <a:cubicBezTo>
                      <a:pt x="59" y="281"/>
                      <a:pt x="58" y="282"/>
                      <a:pt x="58" y="282"/>
                    </a:cubicBezTo>
                    <a:cubicBezTo>
                      <a:pt x="58" y="282"/>
                      <a:pt x="58" y="282"/>
                      <a:pt x="58" y="282"/>
                    </a:cubicBezTo>
                    <a:cubicBezTo>
                      <a:pt x="58" y="282"/>
                      <a:pt x="58" y="282"/>
                      <a:pt x="58" y="282"/>
                    </a:cubicBezTo>
                    <a:cubicBezTo>
                      <a:pt x="57" y="282"/>
                      <a:pt x="57" y="282"/>
                      <a:pt x="56" y="282"/>
                    </a:cubicBezTo>
                    <a:cubicBezTo>
                      <a:pt x="55" y="281"/>
                      <a:pt x="53" y="280"/>
                      <a:pt x="51" y="280"/>
                    </a:cubicBezTo>
                    <a:cubicBezTo>
                      <a:pt x="50" y="280"/>
                      <a:pt x="49" y="280"/>
                      <a:pt x="48" y="281"/>
                    </a:cubicBezTo>
                    <a:cubicBezTo>
                      <a:pt x="43" y="284"/>
                      <a:pt x="44" y="290"/>
                      <a:pt x="45" y="295"/>
                    </a:cubicBezTo>
                    <a:cubicBezTo>
                      <a:pt x="45" y="295"/>
                      <a:pt x="45" y="296"/>
                      <a:pt x="45" y="296"/>
                    </a:cubicBezTo>
                    <a:cubicBezTo>
                      <a:pt x="45" y="296"/>
                      <a:pt x="45" y="295"/>
                      <a:pt x="45" y="295"/>
                    </a:cubicBezTo>
                    <a:cubicBezTo>
                      <a:pt x="43" y="293"/>
                      <a:pt x="41" y="293"/>
                      <a:pt x="40" y="293"/>
                    </a:cubicBezTo>
                    <a:cubicBezTo>
                      <a:pt x="40" y="293"/>
                      <a:pt x="40" y="293"/>
                      <a:pt x="39" y="293"/>
                    </a:cubicBezTo>
                    <a:cubicBezTo>
                      <a:pt x="39" y="293"/>
                      <a:pt x="39" y="293"/>
                      <a:pt x="39" y="292"/>
                    </a:cubicBezTo>
                    <a:cubicBezTo>
                      <a:pt x="38" y="292"/>
                      <a:pt x="37" y="292"/>
                      <a:pt x="35" y="292"/>
                    </a:cubicBezTo>
                    <a:cubicBezTo>
                      <a:pt x="35" y="292"/>
                      <a:pt x="35" y="292"/>
                      <a:pt x="35" y="292"/>
                    </a:cubicBezTo>
                    <a:cubicBezTo>
                      <a:pt x="34" y="292"/>
                      <a:pt x="34" y="292"/>
                      <a:pt x="34" y="292"/>
                    </a:cubicBezTo>
                    <a:cubicBezTo>
                      <a:pt x="33" y="292"/>
                      <a:pt x="31" y="293"/>
                      <a:pt x="31" y="295"/>
                    </a:cubicBezTo>
                    <a:cubicBezTo>
                      <a:pt x="30" y="296"/>
                      <a:pt x="29" y="298"/>
                      <a:pt x="30" y="300"/>
                    </a:cubicBezTo>
                    <a:cubicBezTo>
                      <a:pt x="31" y="302"/>
                      <a:pt x="32" y="303"/>
                      <a:pt x="33" y="303"/>
                    </a:cubicBezTo>
                    <a:cubicBezTo>
                      <a:pt x="34" y="303"/>
                      <a:pt x="34" y="303"/>
                      <a:pt x="34" y="303"/>
                    </a:cubicBezTo>
                    <a:cubicBezTo>
                      <a:pt x="34" y="304"/>
                      <a:pt x="34" y="306"/>
                      <a:pt x="36" y="307"/>
                    </a:cubicBezTo>
                    <a:cubicBezTo>
                      <a:pt x="36" y="307"/>
                      <a:pt x="37" y="307"/>
                      <a:pt x="37" y="307"/>
                    </a:cubicBezTo>
                    <a:cubicBezTo>
                      <a:pt x="37" y="309"/>
                      <a:pt x="37" y="310"/>
                      <a:pt x="36" y="311"/>
                    </a:cubicBezTo>
                    <a:cubicBezTo>
                      <a:pt x="36" y="311"/>
                      <a:pt x="36" y="311"/>
                      <a:pt x="36" y="311"/>
                    </a:cubicBezTo>
                    <a:cubicBezTo>
                      <a:pt x="35" y="308"/>
                      <a:pt x="32" y="308"/>
                      <a:pt x="31" y="308"/>
                    </a:cubicBezTo>
                    <a:cubicBezTo>
                      <a:pt x="28" y="308"/>
                      <a:pt x="26" y="311"/>
                      <a:pt x="25" y="314"/>
                    </a:cubicBezTo>
                    <a:cubicBezTo>
                      <a:pt x="25" y="317"/>
                      <a:pt x="26" y="319"/>
                      <a:pt x="27" y="322"/>
                    </a:cubicBezTo>
                    <a:cubicBezTo>
                      <a:pt x="27" y="323"/>
                      <a:pt x="28" y="324"/>
                      <a:pt x="28" y="325"/>
                    </a:cubicBezTo>
                    <a:cubicBezTo>
                      <a:pt x="28" y="326"/>
                      <a:pt x="28" y="326"/>
                      <a:pt x="28" y="327"/>
                    </a:cubicBezTo>
                    <a:cubicBezTo>
                      <a:pt x="27" y="330"/>
                      <a:pt x="27" y="334"/>
                      <a:pt x="29" y="336"/>
                    </a:cubicBezTo>
                    <a:cubicBezTo>
                      <a:pt x="30" y="337"/>
                      <a:pt x="31" y="337"/>
                      <a:pt x="33" y="337"/>
                    </a:cubicBezTo>
                    <a:cubicBezTo>
                      <a:pt x="33" y="337"/>
                      <a:pt x="33" y="337"/>
                      <a:pt x="33" y="337"/>
                    </a:cubicBezTo>
                    <a:cubicBezTo>
                      <a:pt x="33" y="337"/>
                      <a:pt x="33" y="337"/>
                      <a:pt x="34" y="337"/>
                    </a:cubicBezTo>
                    <a:cubicBezTo>
                      <a:pt x="35" y="337"/>
                      <a:pt x="36" y="336"/>
                      <a:pt x="37" y="336"/>
                    </a:cubicBezTo>
                    <a:cubicBezTo>
                      <a:pt x="38" y="337"/>
                      <a:pt x="39" y="337"/>
                      <a:pt x="40" y="337"/>
                    </a:cubicBezTo>
                    <a:cubicBezTo>
                      <a:pt x="40" y="337"/>
                      <a:pt x="40" y="337"/>
                      <a:pt x="40" y="337"/>
                    </a:cubicBezTo>
                    <a:cubicBezTo>
                      <a:pt x="42" y="337"/>
                      <a:pt x="44" y="335"/>
                      <a:pt x="45" y="333"/>
                    </a:cubicBezTo>
                    <a:cubicBezTo>
                      <a:pt x="45" y="334"/>
                      <a:pt x="45" y="334"/>
                      <a:pt x="46" y="334"/>
                    </a:cubicBezTo>
                    <a:cubicBezTo>
                      <a:pt x="47" y="335"/>
                      <a:pt x="48" y="335"/>
                      <a:pt x="49" y="335"/>
                    </a:cubicBezTo>
                    <a:cubicBezTo>
                      <a:pt x="53" y="335"/>
                      <a:pt x="55" y="333"/>
                      <a:pt x="57" y="331"/>
                    </a:cubicBezTo>
                    <a:cubicBezTo>
                      <a:pt x="58" y="331"/>
                      <a:pt x="59" y="330"/>
                      <a:pt x="60" y="330"/>
                    </a:cubicBezTo>
                    <a:cubicBezTo>
                      <a:pt x="62" y="328"/>
                      <a:pt x="65" y="327"/>
                      <a:pt x="67" y="327"/>
                    </a:cubicBezTo>
                    <a:cubicBezTo>
                      <a:pt x="67" y="328"/>
                      <a:pt x="65" y="329"/>
                      <a:pt x="63" y="331"/>
                    </a:cubicBezTo>
                    <a:cubicBezTo>
                      <a:pt x="62" y="331"/>
                      <a:pt x="62" y="331"/>
                      <a:pt x="62" y="331"/>
                    </a:cubicBezTo>
                    <a:cubicBezTo>
                      <a:pt x="61" y="332"/>
                      <a:pt x="60" y="332"/>
                      <a:pt x="59" y="332"/>
                    </a:cubicBezTo>
                    <a:cubicBezTo>
                      <a:pt x="57" y="333"/>
                      <a:pt x="55" y="334"/>
                      <a:pt x="54" y="336"/>
                    </a:cubicBezTo>
                    <a:cubicBezTo>
                      <a:pt x="53" y="336"/>
                      <a:pt x="53" y="337"/>
                      <a:pt x="52" y="338"/>
                    </a:cubicBezTo>
                    <a:cubicBezTo>
                      <a:pt x="52" y="338"/>
                      <a:pt x="51" y="338"/>
                      <a:pt x="51" y="338"/>
                    </a:cubicBezTo>
                    <a:cubicBezTo>
                      <a:pt x="48" y="338"/>
                      <a:pt x="46" y="339"/>
                      <a:pt x="44" y="342"/>
                    </a:cubicBezTo>
                    <a:cubicBezTo>
                      <a:pt x="44" y="342"/>
                      <a:pt x="43" y="343"/>
                      <a:pt x="41" y="343"/>
                    </a:cubicBezTo>
                    <a:cubicBezTo>
                      <a:pt x="39" y="344"/>
                      <a:pt x="36" y="346"/>
                      <a:pt x="35" y="350"/>
                    </a:cubicBezTo>
                    <a:cubicBezTo>
                      <a:pt x="35" y="350"/>
                      <a:pt x="35" y="350"/>
                      <a:pt x="35" y="350"/>
                    </a:cubicBezTo>
                    <a:cubicBezTo>
                      <a:pt x="33" y="350"/>
                      <a:pt x="32" y="351"/>
                      <a:pt x="31" y="352"/>
                    </a:cubicBezTo>
                    <a:cubicBezTo>
                      <a:pt x="29" y="354"/>
                      <a:pt x="28" y="357"/>
                      <a:pt x="28" y="359"/>
                    </a:cubicBezTo>
                    <a:cubicBezTo>
                      <a:pt x="28" y="361"/>
                      <a:pt x="28" y="361"/>
                      <a:pt x="28" y="361"/>
                    </a:cubicBezTo>
                    <a:cubicBezTo>
                      <a:pt x="28" y="363"/>
                      <a:pt x="28" y="367"/>
                      <a:pt x="30" y="369"/>
                    </a:cubicBezTo>
                    <a:cubicBezTo>
                      <a:pt x="31" y="369"/>
                      <a:pt x="32" y="370"/>
                      <a:pt x="33" y="370"/>
                    </a:cubicBezTo>
                    <a:cubicBezTo>
                      <a:pt x="33" y="370"/>
                      <a:pt x="33" y="370"/>
                      <a:pt x="33" y="370"/>
                    </a:cubicBezTo>
                    <a:cubicBezTo>
                      <a:pt x="36" y="370"/>
                      <a:pt x="38" y="367"/>
                      <a:pt x="39" y="365"/>
                    </a:cubicBezTo>
                    <a:cubicBezTo>
                      <a:pt x="39" y="365"/>
                      <a:pt x="39" y="365"/>
                      <a:pt x="40" y="365"/>
                    </a:cubicBezTo>
                    <a:cubicBezTo>
                      <a:pt x="40" y="365"/>
                      <a:pt x="41" y="365"/>
                      <a:pt x="42" y="365"/>
                    </a:cubicBezTo>
                    <a:cubicBezTo>
                      <a:pt x="42" y="365"/>
                      <a:pt x="42" y="365"/>
                      <a:pt x="43" y="365"/>
                    </a:cubicBezTo>
                    <a:cubicBezTo>
                      <a:pt x="43" y="365"/>
                      <a:pt x="43" y="365"/>
                      <a:pt x="43" y="365"/>
                    </a:cubicBezTo>
                    <a:cubicBezTo>
                      <a:pt x="43" y="368"/>
                      <a:pt x="44" y="369"/>
                      <a:pt x="46" y="369"/>
                    </a:cubicBezTo>
                    <a:cubicBezTo>
                      <a:pt x="46" y="369"/>
                      <a:pt x="46" y="369"/>
                      <a:pt x="46" y="369"/>
                    </a:cubicBezTo>
                    <a:cubicBezTo>
                      <a:pt x="46" y="369"/>
                      <a:pt x="45" y="370"/>
                      <a:pt x="45" y="370"/>
                    </a:cubicBezTo>
                    <a:cubicBezTo>
                      <a:pt x="45" y="371"/>
                      <a:pt x="44" y="372"/>
                      <a:pt x="44" y="373"/>
                    </a:cubicBezTo>
                    <a:cubicBezTo>
                      <a:pt x="44" y="373"/>
                      <a:pt x="44" y="373"/>
                      <a:pt x="44" y="374"/>
                    </a:cubicBezTo>
                    <a:cubicBezTo>
                      <a:pt x="44" y="374"/>
                      <a:pt x="44" y="374"/>
                      <a:pt x="44" y="374"/>
                    </a:cubicBezTo>
                    <a:cubicBezTo>
                      <a:pt x="44" y="375"/>
                      <a:pt x="43" y="376"/>
                      <a:pt x="43" y="377"/>
                    </a:cubicBezTo>
                    <a:cubicBezTo>
                      <a:pt x="43" y="379"/>
                      <a:pt x="44" y="381"/>
                      <a:pt x="45" y="382"/>
                    </a:cubicBezTo>
                    <a:cubicBezTo>
                      <a:pt x="45" y="382"/>
                      <a:pt x="45" y="382"/>
                      <a:pt x="46" y="383"/>
                    </a:cubicBezTo>
                    <a:cubicBezTo>
                      <a:pt x="46" y="385"/>
                      <a:pt x="48" y="388"/>
                      <a:pt x="47" y="389"/>
                    </a:cubicBezTo>
                    <a:cubicBezTo>
                      <a:pt x="47" y="390"/>
                      <a:pt x="47" y="391"/>
                      <a:pt x="46" y="391"/>
                    </a:cubicBezTo>
                    <a:cubicBezTo>
                      <a:pt x="46" y="390"/>
                      <a:pt x="46" y="390"/>
                      <a:pt x="46" y="390"/>
                    </a:cubicBezTo>
                    <a:cubicBezTo>
                      <a:pt x="43" y="390"/>
                      <a:pt x="43" y="390"/>
                      <a:pt x="43" y="390"/>
                    </a:cubicBezTo>
                    <a:cubicBezTo>
                      <a:pt x="42" y="390"/>
                      <a:pt x="42" y="390"/>
                      <a:pt x="41" y="390"/>
                    </a:cubicBezTo>
                    <a:cubicBezTo>
                      <a:pt x="41" y="390"/>
                      <a:pt x="40" y="390"/>
                      <a:pt x="39" y="390"/>
                    </a:cubicBezTo>
                    <a:cubicBezTo>
                      <a:pt x="38" y="390"/>
                      <a:pt x="37" y="390"/>
                      <a:pt x="37" y="390"/>
                    </a:cubicBezTo>
                    <a:cubicBezTo>
                      <a:pt x="35" y="391"/>
                      <a:pt x="33" y="393"/>
                      <a:pt x="32" y="395"/>
                    </a:cubicBezTo>
                    <a:cubicBezTo>
                      <a:pt x="30" y="397"/>
                      <a:pt x="30" y="399"/>
                      <a:pt x="30" y="400"/>
                    </a:cubicBezTo>
                    <a:cubicBezTo>
                      <a:pt x="30" y="400"/>
                      <a:pt x="31" y="401"/>
                      <a:pt x="31" y="402"/>
                    </a:cubicBezTo>
                    <a:cubicBezTo>
                      <a:pt x="30" y="402"/>
                      <a:pt x="28" y="403"/>
                      <a:pt x="26" y="405"/>
                    </a:cubicBezTo>
                    <a:cubicBezTo>
                      <a:pt x="25" y="407"/>
                      <a:pt x="25" y="408"/>
                      <a:pt x="25" y="409"/>
                    </a:cubicBezTo>
                    <a:cubicBezTo>
                      <a:pt x="25" y="410"/>
                      <a:pt x="25" y="410"/>
                      <a:pt x="25" y="410"/>
                    </a:cubicBezTo>
                    <a:cubicBezTo>
                      <a:pt x="25" y="412"/>
                      <a:pt x="25" y="414"/>
                      <a:pt x="26" y="417"/>
                    </a:cubicBezTo>
                    <a:cubicBezTo>
                      <a:pt x="27" y="418"/>
                      <a:pt x="29" y="419"/>
                      <a:pt x="31" y="419"/>
                    </a:cubicBezTo>
                    <a:cubicBezTo>
                      <a:pt x="31" y="419"/>
                      <a:pt x="32" y="419"/>
                      <a:pt x="32" y="418"/>
                    </a:cubicBezTo>
                    <a:cubicBezTo>
                      <a:pt x="33" y="418"/>
                      <a:pt x="33" y="418"/>
                      <a:pt x="34" y="418"/>
                    </a:cubicBezTo>
                    <a:cubicBezTo>
                      <a:pt x="34" y="419"/>
                      <a:pt x="33" y="419"/>
                      <a:pt x="31" y="420"/>
                    </a:cubicBezTo>
                    <a:cubicBezTo>
                      <a:pt x="30" y="420"/>
                      <a:pt x="30" y="420"/>
                      <a:pt x="30" y="420"/>
                    </a:cubicBezTo>
                    <a:cubicBezTo>
                      <a:pt x="29" y="421"/>
                      <a:pt x="27" y="421"/>
                      <a:pt x="26" y="423"/>
                    </a:cubicBezTo>
                    <a:cubicBezTo>
                      <a:pt x="23" y="426"/>
                      <a:pt x="25" y="429"/>
                      <a:pt x="26" y="431"/>
                    </a:cubicBezTo>
                    <a:cubicBezTo>
                      <a:pt x="26" y="431"/>
                      <a:pt x="27" y="432"/>
                      <a:pt x="27" y="432"/>
                    </a:cubicBezTo>
                    <a:cubicBezTo>
                      <a:pt x="27" y="432"/>
                      <a:pt x="27" y="432"/>
                      <a:pt x="26" y="433"/>
                    </a:cubicBezTo>
                    <a:cubicBezTo>
                      <a:pt x="26" y="433"/>
                      <a:pt x="25" y="435"/>
                      <a:pt x="25" y="437"/>
                    </a:cubicBezTo>
                    <a:cubicBezTo>
                      <a:pt x="26" y="439"/>
                      <a:pt x="27" y="440"/>
                      <a:pt x="27" y="442"/>
                    </a:cubicBezTo>
                    <a:cubicBezTo>
                      <a:pt x="28" y="443"/>
                      <a:pt x="28" y="443"/>
                      <a:pt x="28" y="443"/>
                    </a:cubicBezTo>
                    <a:cubicBezTo>
                      <a:pt x="29" y="445"/>
                      <a:pt x="32" y="446"/>
                      <a:pt x="34" y="447"/>
                    </a:cubicBezTo>
                    <a:cubicBezTo>
                      <a:pt x="35" y="447"/>
                      <a:pt x="35" y="447"/>
                      <a:pt x="35" y="447"/>
                    </a:cubicBezTo>
                    <a:cubicBezTo>
                      <a:pt x="36" y="448"/>
                      <a:pt x="37" y="449"/>
                      <a:pt x="38" y="450"/>
                    </a:cubicBezTo>
                    <a:cubicBezTo>
                      <a:pt x="39" y="451"/>
                      <a:pt x="40" y="452"/>
                      <a:pt x="42" y="453"/>
                    </a:cubicBezTo>
                    <a:cubicBezTo>
                      <a:pt x="43" y="453"/>
                      <a:pt x="44" y="453"/>
                      <a:pt x="45" y="454"/>
                    </a:cubicBezTo>
                    <a:cubicBezTo>
                      <a:pt x="43" y="454"/>
                      <a:pt x="40" y="455"/>
                      <a:pt x="39" y="459"/>
                    </a:cubicBezTo>
                    <a:cubicBezTo>
                      <a:pt x="39" y="460"/>
                      <a:pt x="39" y="460"/>
                      <a:pt x="39" y="460"/>
                    </a:cubicBezTo>
                    <a:cubicBezTo>
                      <a:pt x="39" y="460"/>
                      <a:pt x="39" y="460"/>
                      <a:pt x="39" y="460"/>
                    </a:cubicBezTo>
                    <a:cubicBezTo>
                      <a:pt x="37" y="458"/>
                      <a:pt x="35" y="456"/>
                      <a:pt x="33" y="454"/>
                    </a:cubicBezTo>
                    <a:cubicBezTo>
                      <a:pt x="32" y="452"/>
                      <a:pt x="31" y="450"/>
                      <a:pt x="30" y="448"/>
                    </a:cubicBezTo>
                    <a:cubicBezTo>
                      <a:pt x="30" y="446"/>
                      <a:pt x="29" y="444"/>
                      <a:pt x="27" y="442"/>
                    </a:cubicBezTo>
                    <a:cubicBezTo>
                      <a:pt x="27" y="441"/>
                      <a:pt x="27" y="441"/>
                      <a:pt x="26" y="440"/>
                    </a:cubicBezTo>
                    <a:cubicBezTo>
                      <a:pt x="25" y="437"/>
                      <a:pt x="22" y="434"/>
                      <a:pt x="19" y="432"/>
                    </a:cubicBezTo>
                    <a:cubicBezTo>
                      <a:pt x="19" y="432"/>
                      <a:pt x="18" y="431"/>
                      <a:pt x="18" y="431"/>
                    </a:cubicBezTo>
                    <a:cubicBezTo>
                      <a:pt x="15" y="429"/>
                      <a:pt x="13" y="427"/>
                      <a:pt x="9" y="427"/>
                    </a:cubicBezTo>
                    <a:cubicBezTo>
                      <a:pt x="8" y="427"/>
                      <a:pt x="8" y="427"/>
                      <a:pt x="7" y="427"/>
                    </a:cubicBezTo>
                    <a:cubicBezTo>
                      <a:pt x="6" y="428"/>
                      <a:pt x="4" y="429"/>
                      <a:pt x="2" y="431"/>
                    </a:cubicBezTo>
                    <a:cubicBezTo>
                      <a:pt x="0" y="436"/>
                      <a:pt x="1" y="442"/>
                      <a:pt x="2" y="445"/>
                    </a:cubicBezTo>
                    <a:cubicBezTo>
                      <a:pt x="3" y="446"/>
                      <a:pt x="4" y="447"/>
                      <a:pt x="5" y="448"/>
                    </a:cubicBezTo>
                    <a:cubicBezTo>
                      <a:pt x="5" y="448"/>
                      <a:pt x="6" y="448"/>
                      <a:pt x="6" y="448"/>
                    </a:cubicBezTo>
                    <a:cubicBezTo>
                      <a:pt x="6" y="448"/>
                      <a:pt x="6" y="448"/>
                      <a:pt x="6" y="448"/>
                    </a:cubicBezTo>
                    <a:cubicBezTo>
                      <a:pt x="6" y="448"/>
                      <a:pt x="5" y="450"/>
                      <a:pt x="4" y="450"/>
                    </a:cubicBezTo>
                    <a:cubicBezTo>
                      <a:pt x="4" y="452"/>
                      <a:pt x="3" y="453"/>
                      <a:pt x="2" y="454"/>
                    </a:cubicBezTo>
                    <a:cubicBezTo>
                      <a:pt x="2" y="454"/>
                      <a:pt x="2" y="454"/>
                      <a:pt x="2" y="454"/>
                    </a:cubicBezTo>
                    <a:cubicBezTo>
                      <a:pt x="2" y="457"/>
                      <a:pt x="0" y="460"/>
                      <a:pt x="3" y="463"/>
                    </a:cubicBezTo>
                    <a:cubicBezTo>
                      <a:pt x="3" y="464"/>
                      <a:pt x="5" y="465"/>
                      <a:pt x="7" y="465"/>
                    </a:cubicBezTo>
                    <a:cubicBezTo>
                      <a:pt x="7" y="465"/>
                      <a:pt x="8" y="465"/>
                      <a:pt x="8" y="465"/>
                    </a:cubicBezTo>
                    <a:cubicBezTo>
                      <a:pt x="8" y="465"/>
                      <a:pt x="8" y="465"/>
                      <a:pt x="8" y="465"/>
                    </a:cubicBezTo>
                    <a:cubicBezTo>
                      <a:pt x="8" y="465"/>
                      <a:pt x="8" y="465"/>
                      <a:pt x="9" y="466"/>
                    </a:cubicBezTo>
                    <a:cubicBezTo>
                      <a:pt x="9" y="467"/>
                      <a:pt x="10" y="467"/>
                      <a:pt x="10" y="468"/>
                    </a:cubicBezTo>
                    <a:cubicBezTo>
                      <a:pt x="10" y="469"/>
                      <a:pt x="11" y="469"/>
                      <a:pt x="11" y="470"/>
                    </a:cubicBezTo>
                    <a:cubicBezTo>
                      <a:pt x="11" y="471"/>
                      <a:pt x="11" y="471"/>
                      <a:pt x="10" y="472"/>
                    </a:cubicBezTo>
                    <a:cubicBezTo>
                      <a:pt x="8" y="474"/>
                      <a:pt x="8" y="477"/>
                      <a:pt x="10" y="479"/>
                    </a:cubicBezTo>
                    <a:cubicBezTo>
                      <a:pt x="10" y="480"/>
                      <a:pt x="11" y="480"/>
                      <a:pt x="12" y="481"/>
                    </a:cubicBezTo>
                    <a:cubicBezTo>
                      <a:pt x="12" y="481"/>
                      <a:pt x="12" y="482"/>
                      <a:pt x="12" y="482"/>
                    </a:cubicBezTo>
                    <a:cubicBezTo>
                      <a:pt x="12" y="482"/>
                      <a:pt x="12" y="482"/>
                      <a:pt x="12" y="482"/>
                    </a:cubicBezTo>
                    <a:cubicBezTo>
                      <a:pt x="12" y="482"/>
                      <a:pt x="12" y="483"/>
                      <a:pt x="11" y="483"/>
                    </a:cubicBezTo>
                    <a:cubicBezTo>
                      <a:pt x="10" y="485"/>
                      <a:pt x="8" y="488"/>
                      <a:pt x="10" y="491"/>
                    </a:cubicBezTo>
                    <a:cubicBezTo>
                      <a:pt x="11" y="492"/>
                      <a:pt x="12" y="493"/>
                      <a:pt x="14" y="494"/>
                    </a:cubicBezTo>
                    <a:cubicBezTo>
                      <a:pt x="12" y="496"/>
                      <a:pt x="12" y="500"/>
                      <a:pt x="13" y="501"/>
                    </a:cubicBezTo>
                    <a:cubicBezTo>
                      <a:pt x="14" y="505"/>
                      <a:pt x="17" y="507"/>
                      <a:pt x="20" y="509"/>
                    </a:cubicBezTo>
                    <a:cubicBezTo>
                      <a:pt x="21" y="510"/>
                      <a:pt x="21" y="510"/>
                      <a:pt x="21" y="510"/>
                    </a:cubicBezTo>
                    <a:cubicBezTo>
                      <a:pt x="22" y="511"/>
                      <a:pt x="23" y="511"/>
                      <a:pt x="24" y="513"/>
                    </a:cubicBezTo>
                    <a:cubicBezTo>
                      <a:pt x="24" y="513"/>
                      <a:pt x="25" y="514"/>
                      <a:pt x="25" y="515"/>
                    </a:cubicBezTo>
                    <a:cubicBezTo>
                      <a:pt x="26" y="515"/>
                      <a:pt x="26" y="516"/>
                      <a:pt x="26" y="516"/>
                    </a:cubicBezTo>
                    <a:cubicBezTo>
                      <a:pt x="27" y="516"/>
                      <a:pt x="26" y="517"/>
                      <a:pt x="26" y="518"/>
                    </a:cubicBezTo>
                    <a:cubicBezTo>
                      <a:pt x="25" y="519"/>
                      <a:pt x="25" y="519"/>
                      <a:pt x="24" y="520"/>
                    </a:cubicBezTo>
                    <a:cubicBezTo>
                      <a:pt x="24" y="521"/>
                      <a:pt x="24" y="521"/>
                      <a:pt x="24" y="522"/>
                    </a:cubicBezTo>
                    <a:cubicBezTo>
                      <a:pt x="23" y="523"/>
                      <a:pt x="22" y="525"/>
                      <a:pt x="22" y="527"/>
                    </a:cubicBezTo>
                    <a:cubicBezTo>
                      <a:pt x="22" y="530"/>
                      <a:pt x="25" y="533"/>
                      <a:pt x="27" y="535"/>
                    </a:cubicBezTo>
                    <a:cubicBezTo>
                      <a:pt x="28" y="535"/>
                      <a:pt x="29" y="535"/>
                      <a:pt x="30" y="536"/>
                    </a:cubicBezTo>
                    <a:cubicBezTo>
                      <a:pt x="31" y="536"/>
                      <a:pt x="31" y="536"/>
                      <a:pt x="31" y="536"/>
                    </a:cubicBezTo>
                    <a:cubicBezTo>
                      <a:pt x="31" y="536"/>
                      <a:pt x="32" y="536"/>
                      <a:pt x="32" y="536"/>
                    </a:cubicBezTo>
                    <a:cubicBezTo>
                      <a:pt x="33" y="537"/>
                      <a:pt x="33" y="537"/>
                      <a:pt x="34" y="537"/>
                    </a:cubicBezTo>
                    <a:cubicBezTo>
                      <a:pt x="35" y="537"/>
                      <a:pt x="36" y="538"/>
                      <a:pt x="36" y="538"/>
                    </a:cubicBezTo>
                    <a:cubicBezTo>
                      <a:pt x="37" y="538"/>
                      <a:pt x="37" y="538"/>
                      <a:pt x="37" y="538"/>
                    </a:cubicBezTo>
                    <a:cubicBezTo>
                      <a:pt x="36" y="538"/>
                      <a:pt x="35" y="538"/>
                      <a:pt x="33" y="539"/>
                    </a:cubicBezTo>
                    <a:cubicBezTo>
                      <a:pt x="33" y="539"/>
                      <a:pt x="33" y="539"/>
                      <a:pt x="33" y="539"/>
                    </a:cubicBezTo>
                    <a:cubicBezTo>
                      <a:pt x="31" y="540"/>
                      <a:pt x="28" y="541"/>
                      <a:pt x="29" y="546"/>
                    </a:cubicBezTo>
                    <a:cubicBezTo>
                      <a:pt x="29" y="547"/>
                      <a:pt x="30" y="548"/>
                      <a:pt x="31" y="549"/>
                    </a:cubicBezTo>
                    <a:cubicBezTo>
                      <a:pt x="31" y="550"/>
                      <a:pt x="32" y="550"/>
                      <a:pt x="33" y="550"/>
                    </a:cubicBezTo>
                    <a:cubicBezTo>
                      <a:pt x="34" y="559"/>
                      <a:pt x="39" y="566"/>
                      <a:pt x="44" y="572"/>
                    </a:cubicBezTo>
                    <a:cubicBezTo>
                      <a:pt x="46" y="575"/>
                      <a:pt x="46" y="575"/>
                      <a:pt x="46" y="575"/>
                    </a:cubicBezTo>
                    <a:cubicBezTo>
                      <a:pt x="49" y="579"/>
                      <a:pt x="54" y="583"/>
                      <a:pt x="61" y="583"/>
                    </a:cubicBezTo>
                    <a:cubicBezTo>
                      <a:pt x="61" y="583"/>
                      <a:pt x="62" y="583"/>
                      <a:pt x="62" y="583"/>
                    </a:cubicBezTo>
                    <a:cubicBezTo>
                      <a:pt x="65" y="583"/>
                      <a:pt x="67" y="582"/>
                      <a:pt x="69" y="580"/>
                    </a:cubicBezTo>
                    <a:cubicBezTo>
                      <a:pt x="72" y="575"/>
                      <a:pt x="71" y="570"/>
                      <a:pt x="71" y="565"/>
                    </a:cubicBezTo>
                    <a:cubicBezTo>
                      <a:pt x="71" y="564"/>
                      <a:pt x="71" y="564"/>
                      <a:pt x="71" y="564"/>
                    </a:cubicBezTo>
                    <a:cubicBezTo>
                      <a:pt x="70" y="560"/>
                      <a:pt x="70" y="560"/>
                      <a:pt x="70" y="560"/>
                    </a:cubicBezTo>
                    <a:cubicBezTo>
                      <a:pt x="69" y="551"/>
                      <a:pt x="68" y="542"/>
                      <a:pt x="63" y="533"/>
                    </a:cubicBezTo>
                    <a:cubicBezTo>
                      <a:pt x="58" y="523"/>
                      <a:pt x="58" y="517"/>
                      <a:pt x="58" y="506"/>
                    </a:cubicBezTo>
                    <a:cubicBezTo>
                      <a:pt x="58" y="504"/>
                      <a:pt x="58" y="502"/>
                      <a:pt x="58" y="501"/>
                    </a:cubicBezTo>
                    <a:cubicBezTo>
                      <a:pt x="58" y="498"/>
                      <a:pt x="58" y="496"/>
                      <a:pt x="58" y="495"/>
                    </a:cubicBezTo>
                    <a:cubicBezTo>
                      <a:pt x="59" y="493"/>
                      <a:pt x="59" y="493"/>
                      <a:pt x="59" y="493"/>
                    </a:cubicBezTo>
                    <a:cubicBezTo>
                      <a:pt x="59" y="491"/>
                      <a:pt x="59" y="489"/>
                      <a:pt x="59" y="486"/>
                    </a:cubicBezTo>
                    <a:cubicBezTo>
                      <a:pt x="59" y="484"/>
                      <a:pt x="57" y="482"/>
                      <a:pt x="56" y="481"/>
                    </a:cubicBezTo>
                    <a:cubicBezTo>
                      <a:pt x="56" y="481"/>
                      <a:pt x="56" y="481"/>
                      <a:pt x="56" y="480"/>
                    </a:cubicBezTo>
                    <a:cubicBezTo>
                      <a:pt x="57" y="481"/>
                      <a:pt x="58" y="481"/>
                      <a:pt x="59" y="481"/>
                    </a:cubicBezTo>
                    <a:cubicBezTo>
                      <a:pt x="59" y="481"/>
                      <a:pt x="60" y="481"/>
                      <a:pt x="60" y="481"/>
                    </a:cubicBezTo>
                    <a:cubicBezTo>
                      <a:pt x="61" y="481"/>
                      <a:pt x="61" y="481"/>
                      <a:pt x="62" y="481"/>
                    </a:cubicBezTo>
                    <a:cubicBezTo>
                      <a:pt x="62" y="483"/>
                      <a:pt x="63" y="485"/>
                      <a:pt x="64" y="487"/>
                    </a:cubicBezTo>
                    <a:cubicBezTo>
                      <a:pt x="64" y="487"/>
                      <a:pt x="64" y="487"/>
                      <a:pt x="64" y="487"/>
                    </a:cubicBezTo>
                    <a:cubicBezTo>
                      <a:pt x="62" y="487"/>
                      <a:pt x="61" y="488"/>
                      <a:pt x="60" y="489"/>
                    </a:cubicBezTo>
                    <a:cubicBezTo>
                      <a:pt x="58" y="491"/>
                      <a:pt x="59" y="493"/>
                      <a:pt x="60" y="494"/>
                    </a:cubicBezTo>
                    <a:cubicBezTo>
                      <a:pt x="60" y="495"/>
                      <a:pt x="60" y="495"/>
                      <a:pt x="60" y="495"/>
                    </a:cubicBezTo>
                    <a:cubicBezTo>
                      <a:pt x="60" y="496"/>
                      <a:pt x="60" y="496"/>
                      <a:pt x="60" y="497"/>
                    </a:cubicBezTo>
                    <a:cubicBezTo>
                      <a:pt x="59" y="498"/>
                      <a:pt x="58" y="500"/>
                      <a:pt x="59" y="502"/>
                    </a:cubicBezTo>
                    <a:cubicBezTo>
                      <a:pt x="59" y="504"/>
                      <a:pt x="60" y="504"/>
                      <a:pt x="62" y="505"/>
                    </a:cubicBezTo>
                    <a:cubicBezTo>
                      <a:pt x="62" y="505"/>
                      <a:pt x="62" y="505"/>
                      <a:pt x="63" y="505"/>
                    </a:cubicBezTo>
                    <a:cubicBezTo>
                      <a:pt x="63" y="505"/>
                      <a:pt x="63" y="505"/>
                      <a:pt x="63" y="505"/>
                    </a:cubicBezTo>
                    <a:cubicBezTo>
                      <a:pt x="62" y="507"/>
                      <a:pt x="62" y="509"/>
                      <a:pt x="62" y="510"/>
                    </a:cubicBezTo>
                    <a:cubicBezTo>
                      <a:pt x="62" y="511"/>
                      <a:pt x="62" y="511"/>
                      <a:pt x="62" y="512"/>
                    </a:cubicBezTo>
                    <a:cubicBezTo>
                      <a:pt x="62" y="512"/>
                      <a:pt x="62" y="512"/>
                      <a:pt x="62" y="512"/>
                    </a:cubicBezTo>
                    <a:cubicBezTo>
                      <a:pt x="62" y="515"/>
                      <a:pt x="62" y="516"/>
                      <a:pt x="64" y="519"/>
                    </a:cubicBezTo>
                    <a:cubicBezTo>
                      <a:pt x="64" y="519"/>
                      <a:pt x="64" y="519"/>
                      <a:pt x="64" y="520"/>
                    </a:cubicBezTo>
                    <a:cubicBezTo>
                      <a:pt x="65" y="521"/>
                      <a:pt x="65" y="522"/>
                      <a:pt x="66" y="522"/>
                    </a:cubicBezTo>
                    <a:cubicBezTo>
                      <a:pt x="68" y="524"/>
                      <a:pt x="70" y="524"/>
                      <a:pt x="71" y="524"/>
                    </a:cubicBezTo>
                    <a:cubicBezTo>
                      <a:pt x="71" y="524"/>
                      <a:pt x="71" y="524"/>
                      <a:pt x="72" y="524"/>
                    </a:cubicBezTo>
                    <a:cubicBezTo>
                      <a:pt x="70" y="526"/>
                      <a:pt x="69" y="530"/>
                      <a:pt x="70" y="534"/>
                    </a:cubicBezTo>
                    <a:cubicBezTo>
                      <a:pt x="71" y="536"/>
                      <a:pt x="72" y="537"/>
                      <a:pt x="73" y="538"/>
                    </a:cubicBezTo>
                    <a:cubicBezTo>
                      <a:pt x="74" y="539"/>
                      <a:pt x="74" y="539"/>
                      <a:pt x="74" y="539"/>
                    </a:cubicBezTo>
                    <a:cubicBezTo>
                      <a:pt x="74" y="539"/>
                      <a:pt x="74" y="540"/>
                      <a:pt x="75" y="540"/>
                    </a:cubicBezTo>
                    <a:cubicBezTo>
                      <a:pt x="75" y="541"/>
                      <a:pt x="76" y="542"/>
                      <a:pt x="77" y="543"/>
                    </a:cubicBezTo>
                    <a:cubicBezTo>
                      <a:pt x="77" y="543"/>
                      <a:pt x="80" y="545"/>
                      <a:pt x="82" y="545"/>
                    </a:cubicBezTo>
                    <a:cubicBezTo>
                      <a:pt x="83" y="545"/>
                      <a:pt x="83" y="545"/>
                      <a:pt x="83" y="545"/>
                    </a:cubicBezTo>
                    <a:cubicBezTo>
                      <a:pt x="83" y="545"/>
                      <a:pt x="83" y="546"/>
                      <a:pt x="83" y="546"/>
                    </a:cubicBezTo>
                    <a:cubicBezTo>
                      <a:pt x="82" y="549"/>
                      <a:pt x="82" y="551"/>
                      <a:pt x="82" y="553"/>
                    </a:cubicBezTo>
                    <a:cubicBezTo>
                      <a:pt x="82" y="556"/>
                      <a:pt x="82" y="556"/>
                      <a:pt x="82" y="556"/>
                    </a:cubicBezTo>
                    <a:cubicBezTo>
                      <a:pt x="83" y="559"/>
                      <a:pt x="83" y="559"/>
                      <a:pt x="83" y="559"/>
                    </a:cubicBezTo>
                    <a:cubicBezTo>
                      <a:pt x="84" y="559"/>
                      <a:pt x="84" y="559"/>
                      <a:pt x="84" y="559"/>
                    </a:cubicBezTo>
                    <a:cubicBezTo>
                      <a:pt x="85" y="561"/>
                      <a:pt x="125" y="602"/>
                      <a:pt x="284" y="662"/>
                    </a:cubicBezTo>
                    <a:cubicBezTo>
                      <a:pt x="290" y="664"/>
                      <a:pt x="290" y="664"/>
                      <a:pt x="290" y="664"/>
                    </a:cubicBezTo>
                    <a:cubicBezTo>
                      <a:pt x="288" y="658"/>
                      <a:pt x="288" y="658"/>
                      <a:pt x="288" y="658"/>
                    </a:cubicBezTo>
                    <a:cubicBezTo>
                      <a:pt x="288" y="657"/>
                      <a:pt x="287" y="656"/>
                      <a:pt x="287" y="655"/>
                    </a:cubicBezTo>
                    <a:cubicBezTo>
                      <a:pt x="285" y="645"/>
                      <a:pt x="287" y="638"/>
                      <a:pt x="290" y="629"/>
                    </a:cubicBezTo>
                    <a:cubicBezTo>
                      <a:pt x="291" y="627"/>
                      <a:pt x="292" y="625"/>
                      <a:pt x="292" y="623"/>
                    </a:cubicBezTo>
                    <a:cubicBezTo>
                      <a:pt x="294" y="616"/>
                      <a:pt x="298" y="606"/>
                      <a:pt x="295" y="599"/>
                    </a:cubicBezTo>
                    <a:cubicBezTo>
                      <a:pt x="293" y="595"/>
                      <a:pt x="292" y="593"/>
                      <a:pt x="290" y="590"/>
                    </a:cubicBezTo>
                    <a:cubicBezTo>
                      <a:pt x="287" y="586"/>
                      <a:pt x="285" y="582"/>
                      <a:pt x="284" y="576"/>
                    </a:cubicBezTo>
                    <a:cubicBezTo>
                      <a:pt x="284" y="574"/>
                      <a:pt x="283" y="573"/>
                      <a:pt x="283" y="571"/>
                    </a:cubicBezTo>
                    <a:cubicBezTo>
                      <a:pt x="282" y="564"/>
                      <a:pt x="280" y="556"/>
                      <a:pt x="277" y="551"/>
                    </a:cubicBezTo>
                    <a:cubicBezTo>
                      <a:pt x="275" y="547"/>
                      <a:pt x="273" y="545"/>
                      <a:pt x="272" y="543"/>
                    </a:cubicBezTo>
                    <a:cubicBezTo>
                      <a:pt x="269" y="540"/>
                      <a:pt x="267" y="538"/>
                      <a:pt x="268" y="530"/>
                    </a:cubicBezTo>
                    <a:cubicBezTo>
                      <a:pt x="268" y="528"/>
                      <a:pt x="268" y="528"/>
                      <a:pt x="268" y="528"/>
                    </a:cubicBezTo>
                    <a:cubicBezTo>
                      <a:pt x="268" y="520"/>
                      <a:pt x="269" y="509"/>
                      <a:pt x="262" y="505"/>
                    </a:cubicBezTo>
                    <a:cubicBezTo>
                      <a:pt x="260" y="504"/>
                      <a:pt x="259" y="503"/>
                      <a:pt x="258" y="503"/>
                    </a:cubicBezTo>
                    <a:cubicBezTo>
                      <a:pt x="255" y="503"/>
                      <a:pt x="254" y="503"/>
                      <a:pt x="253" y="498"/>
                    </a:cubicBezTo>
                    <a:cubicBezTo>
                      <a:pt x="253" y="495"/>
                      <a:pt x="253" y="493"/>
                      <a:pt x="253" y="490"/>
                    </a:cubicBezTo>
                    <a:cubicBezTo>
                      <a:pt x="253" y="488"/>
                      <a:pt x="253" y="486"/>
                      <a:pt x="252" y="484"/>
                    </a:cubicBezTo>
                    <a:cubicBezTo>
                      <a:pt x="252" y="481"/>
                      <a:pt x="252" y="481"/>
                      <a:pt x="252" y="481"/>
                    </a:cubicBezTo>
                    <a:cubicBezTo>
                      <a:pt x="251" y="473"/>
                      <a:pt x="250" y="464"/>
                      <a:pt x="244" y="460"/>
                    </a:cubicBezTo>
                    <a:cubicBezTo>
                      <a:pt x="242" y="458"/>
                      <a:pt x="241" y="458"/>
                      <a:pt x="240" y="457"/>
                    </a:cubicBezTo>
                    <a:cubicBezTo>
                      <a:pt x="238" y="456"/>
                      <a:pt x="236" y="456"/>
                      <a:pt x="235" y="453"/>
                    </a:cubicBezTo>
                    <a:cubicBezTo>
                      <a:pt x="230" y="444"/>
                      <a:pt x="240" y="425"/>
                      <a:pt x="250" y="408"/>
                    </a:cubicBezTo>
                    <a:cubicBezTo>
                      <a:pt x="252" y="406"/>
                      <a:pt x="253" y="404"/>
                      <a:pt x="254" y="402"/>
                    </a:cubicBezTo>
                    <a:cubicBezTo>
                      <a:pt x="267" y="378"/>
                      <a:pt x="280" y="353"/>
                      <a:pt x="291" y="329"/>
                    </a:cubicBezTo>
                    <a:cubicBezTo>
                      <a:pt x="292" y="328"/>
                      <a:pt x="292" y="328"/>
                      <a:pt x="292" y="328"/>
                    </a:cubicBezTo>
                    <a:cubicBezTo>
                      <a:pt x="299" y="313"/>
                      <a:pt x="306" y="300"/>
                      <a:pt x="312" y="287"/>
                    </a:cubicBezTo>
                    <a:cubicBezTo>
                      <a:pt x="318" y="277"/>
                      <a:pt x="322" y="267"/>
                      <a:pt x="327" y="257"/>
                    </a:cubicBezTo>
                    <a:cubicBezTo>
                      <a:pt x="328" y="255"/>
                      <a:pt x="328" y="255"/>
                      <a:pt x="328" y="255"/>
                    </a:cubicBezTo>
                    <a:cubicBezTo>
                      <a:pt x="334" y="244"/>
                      <a:pt x="340" y="232"/>
                      <a:pt x="346" y="220"/>
                    </a:cubicBezTo>
                    <a:cubicBezTo>
                      <a:pt x="347" y="218"/>
                      <a:pt x="347" y="218"/>
                      <a:pt x="347" y="218"/>
                    </a:cubicBezTo>
                    <a:lnTo>
                      <a:pt x="345" y="216"/>
                    </a:lnTo>
                    <a:close/>
                    <a:moveTo>
                      <a:pt x="69" y="498"/>
                    </a:moveTo>
                    <a:cubicBezTo>
                      <a:pt x="69" y="497"/>
                      <a:pt x="69" y="496"/>
                      <a:pt x="70" y="495"/>
                    </a:cubicBezTo>
                    <a:cubicBezTo>
                      <a:pt x="71" y="496"/>
                      <a:pt x="71" y="496"/>
                      <a:pt x="71" y="497"/>
                    </a:cubicBezTo>
                    <a:cubicBezTo>
                      <a:pt x="71" y="499"/>
                      <a:pt x="71" y="499"/>
                      <a:pt x="70" y="500"/>
                    </a:cubicBezTo>
                    <a:cubicBezTo>
                      <a:pt x="70" y="500"/>
                      <a:pt x="69" y="500"/>
                      <a:pt x="68" y="501"/>
                    </a:cubicBezTo>
                    <a:cubicBezTo>
                      <a:pt x="68" y="501"/>
                      <a:pt x="68" y="501"/>
                      <a:pt x="68" y="501"/>
                    </a:cubicBezTo>
                    <a:cubicBezTo>
                      <a:pt x="69" y="500"/>
                      <a:pt x="69" y="499"/>
                      <a:pt x="69" y="498"/>
                    </a:cubicBezTo>
                    <a:close/>
                    <a:moveTo>
                      <a:pt x="45" y="465"/>
                    </a:moveTo>
                    <a:cubicBezTo>
                      <a:pt x="46" y="465"/>
                      <a:pt x="46" y="465"/>
                      <a:pt x="47" y="465"/>
                    </a:cubicBezTo>
                    <a:cubicBezTo>
                      <a:pt x="47" y="465"/>
                      <a:pt x="47" y="465"/>
                      <a:pt x="47" y="465"/>
                    </a:cubicBezTo>
                    <a:cubicBezTo>
                      <a:pt x="48" y="465"/>
                      <a:pt x="48" y="465"/>
                      <a:pt x="48" y="465"/>
                    </a:cubicBezTo>
                    <a:cubicBezTo>
                      <a:pt x="48" y="465"/>
                      <a:pt x="49" y="465"/>
                      <a:pt x="49" y="465"/>
                    </a:cubicBezTo>
                    <a:cubicBezTo>
                      <a:pt x="49" y="466"/>
                      <a:pt x="48" y="467"/>
                      <a:pt x="48" y="469"/>
                    </a:cubicBezTo>
                    <a:cubicBezTo>
                      <a:pt x="48" y="469"/>
                      <a:pt x="48" y="469"/>
                      <a:pt x="48" y="469"/>
                    </a:cubicBezTo>
                    <a:cubicBezTo>
                      <a:pt x="46" y="468"/>
                      <a:pt x="45" y="467"/>
                      <a:pt x="44" y="465"/>
                    </a:cubicBezTo>
                    <a:cubicBezTo>
                      <a:pt x="44" y="465"/>
                      <a:pt x="44" y="465"/>
                      <a:pt x="45" y="465"/>
                    </a:cubicBezTo>
                    <a:cubicBezTo>
                      <a:pt x="45" y="465"/>
                      <a:pt x="45" y="465"/>
                      <a:pt x="45" y="465"/>
                    </a:cubicBezTo>
                    <a:close/>
                  </a:path>
                </a:pathLst>
              </a:custGeom>
              <a:solidFill>
                <a:srgbClr val="D8D8D8"/>
              </a:solidFill>
              <a:ln w="9525" cap="rnd" cmpd="sng">
                <a:solidFill>
                  <a:schemeClr val="lt1"/>
                </a:solidFill>
                <a:prstDash val="solid"/>
                <a:round/>
                <a:headEnd type="none" w="sm" len="sm"/>
                <a:tailEnd type="none" w="sm" len="sm"/>
              </a:ln>
            </p:spPr>
            <p:txBody>
              <a:bodyPr spcFirstLastPara="1" wrap="square" lIns="62850" tIns="31400" rIns="62850" bIns="31400" anchor="t" anchorCtr="0">
                <a:noAutofit/>
              </a:bodyPr>
              <a:lstStyle/>
              <a:p>
                <a:pPr marL="0" marR="0" lvl="0" indent="0" algn="l" rtl="0">
                  <a:spcBef>
                    <a:spcPts val="0"/>
                  </a:spcBef>
                  <a:spcAft>
                    <a:spcPts val="0"/>
                  </a:spcAft>
                  <a:buNone/>
                </a:pPr>
                <a:endParaRPr sz="2500">
                  <a:solidFill>
                    <a:srgbClr val="212121"/>
                  </a:solidFill>
                  <a:latin typeface="Calibri"/>
                  <a:ea typeface="Calibri"/>
                  <a:cs typeface="Calibri"/>
                  <a:sym typeface="Calibri"/>
                </a:endParaRPr>
              </a:p>
            </p:txBody>
          </p:sp>
          <p:sp>
            <p:nvSpPr>
              <p:cNvPr id="322" name="Google Shape;322;p20"/>
              <p:cNvSpPr/>
              <p:nvPr/>
            </p:nvSpPr>
            <p:spPr>
              <a:xfrm>
                <a:off x="9745316" y="7506711"/>
                <a:ext cx="320233" cy="606938"/>
              </a:xfrm>
              <a:custGeom>
                <a:avLst/>
                <a:gdLst/>
                <a:ahLst/>
                <a:cxnLst/>
                <a:rect l="l" t="t" r="r" b="b"/>
                <a:pathLst>
                  <a:path w="45" h="94" extrusionOk="0">
                    <a:moveTo>
                      <a:pt x="28" y="39"/>
                    </a:moveTo>
                    <a:cubicBezTo>
                      <a:pt x="31" y="39"/>
                      <a:pt x="32" y="36"/>
                      <a:pt x="33" y="35"/>
                    </a:cubicBezTo>
                    <a:cubicBezTo>
                      <a:pt x="33" y="35"/>
                      <a:pt x="34" y="34"/>
                      <a:pt x="34" y="34"/>
                    </a:cubicBezTo>
                    <a:cubicBezTo>
                      <a:pt x="35" y="33"/>
                      <a:pt x="36" y="33"/>
                      <a:pt x="36" y="31"/>
                    </a:cubicBezTo>
                    <a:cubicBezTo>
                      <a:pt x="39" y="31"/>
                      <a:pt x="44" y="29"/>
                      <a:pt x="45" y="26"/>
                    </a:cubicBezTo>
                    <a:cubicBezTo>
                      <a:pt x="45" y="23"/>
                      <a:pt x="45" y="21"/>
                      <a:pt x="43" y="19"/>
                    </a:cubicBezTo>
                    <a:cubicBezTo>
                      <a:pt x="42" y="18"/>
                      <a:pt x="40" y="17"/>
                      <a:pt x="38" y="16"/>
                    </a:cubicBezTo>
                    <a:cubicBezTo>
                      <a:pt x="37" y="14"/>
                      <a:pt x="36" y="12"/>
                      <a:pt x="33" y="11"/>
                    </a:cubicBezTo>
                    <a:cubicBezTo>
                      <a:pt x="31" y="10"/>
                      <a:pt x="31" y="10"/>
                      <a:pt x="31" y="9"/>
                    </a:cubicBezTo>
                    <a:cubicBezTo>
                      <a:pt x="30" y="5"/>
                      <a:pt x="26" y="0"/>
                      <a:pt x="21" y="0"/>
                    </a:cubicBezTo>
                    <a:cubicBezTo>
                      <a:pt x="20" y="0"/>
                      <a:pt x="19" y="1"/>
                      <a:pt x="18" y="1"/>
                    </a:cubicBezTo>
                    <a:cubicBezTo>
                      <a:pt x="16" y="2"/>
                      <a:pt x="15" y="4"/>
                      <a:pt x="14" y="5"/>
                    </a:cubicBezTo>
                    <a:cubicBezTo>
                      <a:pt x="13" y="5"/>
                      <a:pt x="13" y="6"/>
                      <a:pt x="12" y="6"/>
                    </a:cubicBezTo>
                    <a:cubicBezTo>
                      <a:pt x="12" y="7"/>
                      <a:pt x="12" y="7"/>
                      <a:pt x="12" y="7"/>
                    </a:cubicBezTo>
                    <a:cubicBezTo>
                      <a:pt x="11" y="8"/>
                      <a:pt x="9" y="10"/>
                      <a:pt x="8" y="12"/>
                    </a:cubicBezTo>
                    <a:cubicBezTo>
                      <a:pt x="7" y="15"/>
                      <a:pt x="7" y="18"/>
                      <a:pt x="7" y="20"/>
                    </a:cubicBezTo>
                    <a:cubicBezTo>
                      <a:pt x="7" y="23"/>
                      <a:pt x="7" y="25"/>
                      <a:pt x="7" y="27"/>
                    </a:cubicBezTo>
                    <a:cubicBezTo>
                      <a:pt x="6" y="27"/>
                      <a:pt x="6" y="27"/>
                      <a:pt x="6" y="27"/>
                    </a:cubicBezTo>
                    <a:cubicBezTo>
                      <a:pt x="6" y="30"/>
                      <a:pt x="5" y="32"/>
                      <a:pt x="5" y="35"/>
                    </a:cubicBezTo>
                    <a:cubicBezTo>
                      <a:pt x="6" y="37"/>
                      <a:pt x="6" y="39"/>
                      <a:pt x="6" y="40"/>
                    </a:cubicBezTo>
                    <a:cubicBezTo>
                      <a:pt x="6" y="40"/>
                      <a:pt x="5" y="40"/>
                      <a:pt x="5" y="40"/>
                    </a:cubicBezTo>
                    <a:cubicBezTo>
                      <a:pt x="3" y="40"/>
                      <a:pt x="3" y="40"/>
                      <a:pt x="3" y="40"/>
                    </a:cubicBezTo>
                    <a:cubicBezTo>
                      <a:pt x="2" y="42"/>
                      <a:pt x="2" y="42"/>
                      <a:pt x="2" y="42"/>
                    </a:cubicBezTo>
                    <a:cubicBezTo>
                      <a:pt x="2" y="42"/>
                      <a:pt x="2" y="43"/>
                      <a:pt x="2" y="43"/>
                    </a:cubicBezTo>
                    <a:cubicBezTo>
                      <a:pt x="2" y="43"/>
                      <a:pt x="2" y="45"/>
                      <a:pt x="2" y="46"/>
                    </a:cubicBezTo>
                    <a:cubicBezTo>
                      <a:pt x="2" y="46"/>
                      <a:pt x="2" y="46"/>
                      <a:pt x="2" y="46"/>
                    </a:cubicBezTo>
                    <a:cubicBezTo>
                      <a:pt x="2" y="46"/>
                      <a:pt x="2" y="46"/>
                      <a:pt x="2" y="46"/>
                    </a:cubicBezTo>
                    <a:cubicBezTo>
                      <a:pt x="1" y="51"/>
                      <a:pt x="1" y="51"/>
                      <a:pt x="1" y="51"/>
                    </a:cubicBezTo>
                    <a:cubicBezTo>
                      <a:pt x="1" y="52"/>
                      <a:pt x="1" y="53"/>
                      <a:pt x="1" y="54"/>
                    </a:cubicBezTo>
                    <a:cubicBezTo>
                      <a:pt x="2" y="56"/>
                      <a:pt x="3" y="57"/>
                      <a:pt x="3" y="57"/>
                    </a:cubicBezTo>
                    <a:cubicBezTo>
                      <a:pt x="3" y="58"/>
                      <a:pt x="3" y="58"/>
                      <a:pt x="3" y="58"/>
                    </a:cubicBezTo>
                    <a:cubicBezTo>
                      <a:pt x="3" y="59"/>
                      <a:pt x="3" y="59"/>
                      <a:pt x="3" y="59"/>
                    </a:cubicBezTo>
                    <a:cubicBezTo>
                      <a:pt x="2" y="59"/>
                      <a:pt x="2" y="60"/>
                      <a:pt x="2" y="61"/>
                    </a:cubicBezTo>
                    <a:cubicBezTo>
                      <a:pt x="0" y="65"/>
                      <a:pt x="1" y="72"/>
                      <a:pt x="3" y="75"/>
                    </a:cubicBezTo>
                    <a:cubicBezTo>
                      <a:pt x="3" y="76"/>
                      <a:pt x="3" y="76"/>
                      <a:pt x="3" y="76"/>
                    </a:cubicBezTo>
                    <a:cubicBezTo>
                      <a:pt x="3" y="76"/>
                      <a:pt x="3" y="76"/>
                      <a:pt x="3" y="76"/>
                    </a:cubicBezTo>
                    <a:cubicBezTo>
                      <a:pt x="2" y="78"/>
                      <a:pt x="2" y="78"/>
                      <a:pt x="2" y="78"/>
                    </a:cubicBezTo>
                    <a:cubicBezTo>
                      <a:pt x="1" y="81"/>
                      <a:pt x="1" y="83"/>
                      <a:pt x="2" y="84"/>
                    </a:cubicBezTo>
                    <a:cubicBezTo>
                      <a:pt x="2" y="85"/>
                      <a:pt x="2" y="85"/>
                      <a:pt x="2" y="85"/>
                    </a:cubicBezTo>
                    <a:cubicBezTo>
                      <a:pt x="2" y="86"/>
                      <a:pt x="2" y="86"/>
                      <a:pt x="2" y="86"/>
                    </a:cubicBezTo>
                    <a:cubicBezTo>
                      <a:pt x="3" y="88"/>
                      <a:pt x="3" y="90"/>
                      <a:pt x="6" y="91"/>
                    </a:cubicBezTo>
                    <a:cubicBezTo>
                      <a:pt x="7" y="94"/>
                      <a:pt x="8" y="94"/>
                      <a:pt x="10" y="94"/>
                    </a:cubicBezTo>
                    <a:cubicBezTo>
                      <a:pt x="10" y="94"/>
                      <a:pt x="10" y="94"/>
                      <a:pt x="10" y="94"/>
                    </a:cubicBezTo>
                    <a:cubicBezTo>
                      <a:pt x="12" y="94"/>
                      <a:pt x="13" y="93"/>
                      <a:pt x="14" y="92"/>
                    </a:cubicBezTo>
                    <a:cubicBezTo>
                      <a:pt x="16" y="89"/>
                      <a:pt x="14" y="85"/>
                      <a:pt x="13" y="83"/>
                    </a:cubicBezTo>
                    <a:cubicBezTo>
                      <a:pt x="13" y="83"/>
                      <a:pt x="13" y="83"/>
                      <a:pt x="13" y="82"/>
                    </a:cubicBezTo>
                    <a:cubicBezTo>
                      <a:pt x="12" y="82"/>
                      <a:pt x="12" y="82"/>
                      <a:pt x="12" y="82"/>
                    </a:cubicBezTo>
                    <a:cubicBezTo>
                      <a:pt x="12" y="82"/>
                      <a:pt x="13" y="82"/>
                      <a:pt x="13" y="82"/>
                    </a:cubicBezTo>
                    <a:cubicBezTo>
                      <a:pt x="15" y="78"/>
                      <a:pt x="13" y="75"/>
                      <a:pt x="13" y="72"/>
                    </a:cubicBezTo>
                    <a:cubicBezTo>
                      <a:pt x="12" y="71"/>
                      <a:pt x="12" y="70"/>
                      <a:pt x="12" y="69"/>
                    </a:cubicBezTo>
                    <a:cubicBezTo>
                      <a:pt x="12" y="68"/>
                      <a:pt x="12" y="68"/>
                      <a:pt x="13" y="67"/>
                    </a:cubicBezTo>
                    <a:cubicBezTo>
                      <a:pt x="13" y="66"/>
                      <a:pt x="14" y="65"/>
                      <a:pt x="14" y="64"/>
                    </a:cubicBezTo>
                    <a:cubicBezTo>
                      <a:pt x="15" y="63"/>
                      <a:pt x="16" y="63"/>
                      <a:pt x="17" y="62"/>
                    </a:cubicBezTo>
                    <a:cubicBezTo>
                      <a:pt x="17" y="62"/>
                      <a:pt x="18" y="61"/>
                      <a:pt x="18" y="61"/>
                    </a:cubicBezTo>
                    <a:cubicBezTo>
                      <a:pt x="18" y="61"/>
                      <a:pt x="18" y="61"/>
                      <a:pt x="19" y="60"/>
                    </a:cubicBezTo>
                    <a:cubicBezTo>
                      <a:pt x="20" y="60"/>
                      <a:pt x="21" y="59"/>
                      <a:pt x="21" y="58"/>
                    </a:cubicBezTo>
                    <a:cubicBezTo>
                      <a:pt x="23" y="57"/>
                      <a:pt x="22" y="55"/>
                      <a:pt x="22" y="54"/>
                    </a:cubicBezTo>
                    <a:cubicBezTo>
                      <a:pt x="23" y="54"/>
                      <a:pt x="23" y="53"/>
                      <a:pt x="24" y="52"/>
                    </a:cubicBezTo>
                    <a:cubicBezTo>
                      <a:pt x="24" y="51"/>
                      <a:pt x="24" y="49"/>
                      <a:pt x="24" y="48"/>
                    </a:cubicBezTo>
                    <a:cubicBezTo>
                      <a:pt x="24" y="46"/>
                      <a:pt x="24" y="45"/>
                      <a:pt x="23" y="44"/>
                    </a:cubicBezTo>
                    <a:cubicBezTo>
                      <a:pt x="24" y="44"/>
                      <a:pt x="25" y="43"/>
                      <a:pt x="25" y="42"/>
                    </a:cubicBezTo>
                    <a:cubicBezTo>
                      <a:pt x="26" y="42"/>
                      <a:pt x="26" y="42"/>
                      <a:pt x="26" y="41"/>
                    </a:cubicBezTo>
                    <a:cubicBezTo>
                      <a:pt x="26" y="41"/>
                      <a:pt x="26" y="41"/>
                      <a:pt x="26" y="41"/>
                    </a:cubicBezTo>
                    <a:cubicBezTo>
                      <a:pt x="27" y="41"/>
                      <a:pt x="27" y="40"/>
                      <a:pt x="28" y="39"/>
                    </a:cubicBezTo>
                    <a:close/>
                  </a:path>
                </a:pathLst>
              </a:custGeom>
              <a:solidFill>
                <a:srgbClr val="D8D8D8"/>
              </a:solidFill>
              <a:ln w="9525" cap="rnd" cmpd="sng">
                <a:solidFill>
                  <a:schemeClr val="lt1"/>
                </a:solidFill>
                <a:prstDash val="solid"/>
                <a:round/>
                <a:headEnd type="none" w="sm" len="sm"/>
                <a:tailEnd type="none" w="sm" len="sm"/>
              </a:ln>
            </p:spPr>
            <p:txBody>
              <a:bodyPr spcFirstLastPara="1" wrap="square" lIns="62850" tIns="31400" rIns="62850" bIns="31400" anchor="t" anchorCtr="0">
                <a:noAutofit/>
              </a:bodyPr>
              <a:lstStyle/>
              <a:p>
                <a:pPr marL="0" marR="0" lvl="0" indent="0" algn="l" rtl="0">
                  <a:spcBef>
                    <a:spcPts val="0"/>
                  </a:spcBef>
                  <a:spcAft>
                    <a:spcPts val="0"/>
                  </a:spcAft>
                  <a:buNone/>
                </a:pPr>
                <a:endParaRPr sz="2500">
                  <a:solidFill>
                    <a:srgbClr val="212121"/>
                  </a:solidFill>
                  <a:latin typeface="Calibri"/>
                  <a:ea typeface="Calibri"/>
                  <a:cs typeface="Calibri"/>
                  <a:sym typeface="Calibri"/>
                </a:endParaRPr>
              </a:p>
            </p:txBody>
          </p:sp>
          <p:sp>
            <p:nvSpPr>
              <p:cNvPr id="323" name="Google Shape;323;p20"/>
              <p:cNvSpPr/>
              <p:nvPr/>
            </p:nvSpPr>
            <p:spPr>
              <a:xfrm>
                <a:off x="20243608" y="10356891"/>
                <a:ext cx="1062105" cy="832719"/>
              </a:xfrm>
              <a:custGeom>
                <a:avLst/>
                <a:gdLst/>
                <a:ahLst/>
                <a:cxnLst/>
                <a:rect l="l" t="t" r="r" b="b"/>
                <a:pathLst>
                  <a:path w="150" h="129" extrusionOk="0">
                    <a:moveTo>
                      <a:pt x="150" y="57"/>
                    </a:moveTo>
                    <a:cubicBezTo>
                      <a:pt x="149" y="56"/>
                      <a:pt x="149" y="54"/>
                      <a:pt x="147" y="54"/>
                    </a:cubicBezTo>
                    <a:cubicBezTo>
                      <a:pt x="146" y="53"/>
                      <a:pt x="145" y="53"/>
                      <a:pt x="144" y="53"/>
                    </a:cubicBezTo>
                    <a:cubicBezTo>
                      <a:pt x="144" y="53"/>
                      <a:pt x="143" y="53"/>
                      <a:pt x="142" y="53"/>
                    </a:cubicBezTo>
                    <a:cubicBezTo>
                      <a:pt x="142" y="53"/>
                      <a:pt x="142" y="53"/>
                      <a:pt x="142" y="53"/>
                    </a:cubicBezTo>
                    <a:cubicBezTo>
                      <a:pt x="140" y="53"/>
                      <a:pt x="140" y="53"/>
                      <a:pt x="140" y="53"/>
                    </a:cubicBezTo>
                    <a:cubicBezTo>
                      <a:pt x="139" y="53"/>
                      <a:pt x="137" y="53"/>
                      <a:pt x="136" y="53"/>
                    </a:cubicBezTo>
                    <a:cubicBezTo>
                      <a:pt x="135" y="53"/>
                      <a:pt x="135" y="53"/>
                      <a:pt x="135" y="53"/>
                    </a:cubicBezTo>
                    <a:cubicBezTo>
                      <a:pt x="134" y="53"/>
                      <a:pt x="133" y="53"/>
                      <a:pt x="132" y="52"/>
                    </a:cubicBezTo>
                    <a:cubicBezTo>
                      <a:pt x="132" y="51"/>
                      <a:pt x="131" y="51"/>
                      <a:pt x="130" y="50"/>
                    </a:cubicBezTo>
                    <a:cubicBezTo>
                      <a:pt x="130" y="49"/>
                      <a:pt x="129" y="49"/>
                      <a:pt x="128" y="48"/>
                    </a:cubicBezTo>
                    <a:cubicBezTo>
                      <a:pt x="128" y="48"/>
                      <a:pt x="127" y="48"/>
                      <a:pt x="127" y="48"/>
                    </a:cubicBezTo>
                    <a:cubicBezTo>
                      <a:pt x="127" y="47"/>
                      <a:pt x="126" y="47"/>
                      <a:pt x="126" y="46"/>
                    </a:cubicBezTo>
                    <a:cubicBezTo>
                      <a:pt x="126" y="45"/>
                      <a:pt x="125" y="44"/>
                      <a:pt x="123" y="42"/>
                    </a:cubicBezTo>
                    <a:cubicBezTo>
                      <a:pt x="122" y="41"/>
                      <a:pt x="121" y="41"/>
                      <a:pt x="120" y="40"/>
                    </a:cubicBezTo>
                    <a:cubicBezTo>
                      <a:pt x="118" y="39"/>
                      <a:pt x="117" y="38"/>
                      <a:pt x="116" y="37"/>
                    </a:cubicBezTo>
                    <a:cubicBezTo>
                      <a:pt x="116" y="37"/>
                      <a:pt x="116" y="36"/>
                      <a:pt x="116" y="36"/>
                    </a:cubicBezTo>
                    <a:cubicBezTo>
                      <a:pt x="116" y="34"/>
                      <a:pt x="116" y="33"/>
                      <a:pt x="116" y="31"/>
                    </a:cubicBezTo>
                    <a:cubicBezTo>
                      <a:pt x="115" y="29"/>
                      <a:pt x="113" y="27"/>
                      <a:pt x="110" y="27"/>
                    </a:cubicBezTo>
                    <a:cubicBezTo>
                      <a:pt x="108" y="27"/>
                      <a:pt x="105" y="28"/>
                      <a:pt x="102" y="30"/>
                    </a:cubicBezTo>
                    <a:cubicBezTo>
                      <a:pt x="102" y="30"/>
                      <a:pt x="102" y="30"/>
                      <a:pt x="102" y="30"/>
                    </a:cubicBezTo>
                    <a:cubicBezTo>
                      <a:pt x="103" y="29"/>
                      <a:pt x="103" y="29"/>
                      <a:pt x="103" y="29"/>
                    </a:cubicBezTo>
                    <a:cubicBezTo>
                      <a:pt x="106" y="24"/>
                      <a:pt x="107" y="11"/>
                      <a:pt x="104" y="4"/>
                    </a:cubicBezTo>
                    <a:cubicBezTo>
                      <a:pt x="102" y="1"/>
                      <a:pt x="100" y="0"/>
                      <a:pt x="96" y="0"/>
                    </a:cubicBezTo>
                    <a:cubicBezTo>
                      <a:pt x="90" y="0"/>
                      <a:pt x="86" y="6"/>
                      <a:pt x="84" y="9"/>
                    </a:cubicBezTo>
                    <a:cubicBezTo>
                      <a:pt x="84" y="9"/>
                      <a:pt x="83" y="10"/>
                      <a:pt x="83" y="10"/>
                    </a:cubicBezTo>
                    <a:cubicBezTo>
                      <a:pt x="83" y="10"/>
                      <a:pt x="83" y="11"/>
                      <a:pt x="83" y="11"/>
                    </a:cubicBezTo>
                    <a:cubicBezTo>
                      <a:pt x="82" y="11"/>
                      <a:pt x="82" y="11"/>
                      <a:pt x="82" y="10"/>
                    </a:cubicBezTo>
                    <a:cubicBezTo>
                      <a:pt x="81" y="9"/>
                      <a:pt x="80" y="8"/>
                      <a:pt x="79" y="7"/>
                    </a:cubicBezTo>
                    <a:cubicBezTo>
                      <a:pt x="77" y="6"/>
                      <a:pt x="75" y="5"/>
                      <a:pt x="73" y="5"/>
                    </a:cubicBezTo>
                    <a:cubicBezTo>
                      <a:pt x="72" y="5"/>
                      <a:pt x="71" y="5"/>
                      <a:pt x="71" y="5"/>
                    </a:cubicBezTo>
                    <a:cubicBezTo>
                      <a:pt x="70" y="5"/>
                      <a:pt x="69" y="6"/>
                      <a:pt x="69" y="6"/>
                    </a:cubicBezTo>
                    <a:cubicBezTo>
                      <a:pt x="68" y="6"/>
                      <a:pt x="68" y="6"/>
                      <a:pt x="68" y="6"/>
                    </a:cubicBezTo>
                    <a:cubicBezTo>
                      <a:pt x="68" y="6"/>
                      <a:pt x="68" y="6"/>
                      <a:pt x="68" y="6"/>
                    </a:cubicBezTo>
                    <a:cubicBezTo>
                      <a:pt x="61" y="8"/>
                      <a:pt x="55" y="12"/>
                      <a:pt x="51" y="15"/>
                    </a:cubicBezTo>
                    <a:cubicBezTo>
                      <a:pt x="50" y="15"/>
                      <a:pt x="49" y="16"/>
                      <a:pt x="49" y="17"/>
                    </a:cubicBezTo>
                    <a:cubicBezTo>
                      <a:pt x="48" y="17"/>
                      <a:pt x="48" y="17"/>
                      <a:pt x="48" y="17"/>
                    </a:cubicBezTo>
                    <a:cubicBezTo>
                      <a:pt x="46" y="19"/>
                      <a:pt x="45" y="21"/>
                      <a:pt x="43" y="21"/>
                    </a:cubicBezTo>
                    <a:cubicBezTo>
                      <a:pt x="42" y="22"/>
                      <a:pt x="41" y="22"/>
                      <a:pt x="40" y="22"/>
                    </a:cubicBezTo>
                    <a:cubicBezTo>
                      <a:pt x="39" y="22"/>
                      <a:pt x="38" y="22"/>
                      <a:pt x="38" y="22"/>
                    </a:cubicBezTo>
                    <a:cubicBezTo>
                      <a:pt x="37" y="21"/>
                      <a:pt x="36" y="21"/>
                      <a:pt x="35" y="21"/>
                    </a:cubicBezTo>
                    <a:cubicBezTo>
                      <a:pt x="34" y="21"/>
                      <a:pt x="34" y="21"/>
                      <a:pt x="33" y="21"/>
                    </a:cubicBezTo>
                    <a:cubicBezTo>
                      <a:pt x="30" y="22"/>
                      <a:pt x="16" y="28"/>
                      <a:pt x="13" y="30"/>
                    </a:cubicBezTo>
                    <a:cubicBezTo>
                      <a:pt x="13" y="31"/>
                      <a:pt x="13" y="31"/>
                      <a:pt x="13" y="31"/>
                    </a:cubicBezTo>
                    <a:cubicBezTo>
                      <a:pt x="13" y="31"/>
                      <a:pt x="13" y="31"/>
                      <a:pt x="13" y="31"/>
                    </a:cubicBezTo>
                    <a:cubicBezTo>
                      <a:pt x="12" y="33"/>
                      <a:pt x="12" y="36"/>
                      <a:pt x="13" y="39"/>
                    </a:cubicBezTo>
                    <a:cubicBezTo>
                      <a:pt x="14" y="42"/>
                      <a:pt x="15" y="46"/>
                      <a:pt x="12" y="51"/>
                    </a:cubicBezTo>
                    <a:cubicBezTo>
                      <a:pt x="11" y="53"/>
                      <a:pt x="9" y="54"/>
                      <a:pt x="8" y="56"/>
                    </a:cubicBezTo>
                    <a:cubicBezTo>
                      <a:pt x="7" y="56"/>
                      <a:pt x="7" y="57"/>
                      <a:pt x="6" y="58"/>
                    </a:cubicBezTo>
                    <a:cubicBezTo>
                      <a:pt x="0" y="64"/>
                      <a:pt x="0" y="64"/>
                      <a:pt x="0" y="64"/>
                    </a:cubicBezTo>
                    <a:cubicBezTo>
                      <a:pt x="9" y="63"/>
                      <a:pt x="9" y="63"/>
                      <a:pt x="9" y="63"/>
                    </a:cubicBezTo>
                    <a:cubicBezTo>
                      <a:pt x="11" y="62"/>
                      <a:pt x="13" y="61"/>
                      <a:pt x="15" y="60"/>
                    </a:cubicBezTo>
                    <a:cubicBezTo>
                      <a:pt x="17" y="59"/>
                      <a:pt x="18" y="59"/>
                      <a:pt x="20" y="58"/>
                    </a:cubicBezTo>
                    <a:cubicBezTo>
                      <a:pt x="20" y="58"/>
                      <a:pt x="21" y="58"/>
                      <a:pt x="21" y="58"/>
                    </a:cubicBezTo>
                    <a:cubicBezTo>
                      <a:pt x="24" y="58"/>
                      <a:pt x="26" y="59"/>
                      <a:pt x="29" y="61"/>
                    </a:cubicBezTo>
                    <a:cubicBezTo>
                      <a:pt x="36" y="67"/>
                      <a:pt x="41" y="75"/>
                      <a:pt x="43" y="81"/>
                    </a:cubicBezTo>
                    <a:cubicBezTo>
                      <a:pt x="44" y="82"/>
                      <a:pt x="45" y="84"/>
                      <a:pt x="45" y="85"/>
                    </a:cubicBezTo>
                    <a:cubicBezTo>
                      <a:pt x="46" y="87"/>
                      <a:pt x="48" y="89"/>
                      <a:pt x="48" y="91"/>
                    </a:cubicBezTo>
                    <a:cubicBezTo>
                      <a:pt x="48" y="92"/>
                      <a:pt x="48" y="93"/>
                      <a:pt x="48" y="94"/>
                    </a:cubicBezTo>
                    <a:cubicBezTo>
                      <a:pt x="49" y="96"/>
                      <a:pt x="49" y="97"/>
                      <a:pt x="49" y="99"/>
                    </a:cubicBezTo>
                    <a:cubicBezTo>
                      <a:pt x="50" y="102"/>
                      <a:pt x="52" y="107"/>
                      <a:pt x="55" y="110"/>
                    </a:cubicBezTo>
                    <a:cubicBezTo>
                      <a:pt x="57" y="111"/>
                      <a:pt x="58" y="111"/>
                      <a:pt x="60" y="111"/>
                    </a:cubicBezTo>
                    <a:cubicBezTo>
                      <a:pt x="61" y="111"/>
                      <a:pt x="61" y="111"/>
                      <a:pt x="62" y="111"/>
                    </a:cubicBezTo>
                    <a:cubicBezTo>
                      <a:pt x="63" y="111"/>
                      <a:pt x="64" y="111"/>
                      <a:pt x="64" y="111"/>
                    </a:cubicBezTo>
                    <a:cubicBezTo>
                      <a:pt x="65" y="111"/>
                      <a:pt x="65" y="111"/>
                      <a:pt x="65" y="111"/>
                    </a:cubicBezTo>
                    <a:cubicBezTo>
                      <a:pt x="65" y="111"/>
                      <a:pt x="66" y="111"/>
                      <a:pt x="65" y="113"/>
                    </a:cubicBezTo>
                    <a:cubicBezTo>
                      <a:pt x="65" y="115"/>
                      <a:pt x="66" y="117"/>
                      <a:pt x="66" y="119"/>
                    </a:cubicBezTo>
                    <a:cubicBezTo>
                      <a:pt x="67" y="122"/>
                      <a:pt x="68" y="128"/>
                      <a:pt x="74" y="129"/>
                    </a:cubicBezTo>
                    <a:cubicBezTo>
                      <a:pt x="75" y="129"/>
                      <a:pt x="75" y="129"/>
                      <a:pt x="76" y="129"/>
                    </a:cubicBezTo>
                    <a:cubicBezTo>
                      <a:pt x="79" y="129"/>
                      <a:pt x="81" y="128"/>
                      <a:pt x="83" y="126"/>
                    </a:cubicBezTo>
                    <a:cubicBezTo>
                      <a:pt x="84" y="126"/>
                      <a:pt x="85" y="126"/>
                      <a:pt x="85" y="125"/>
                    </a:cubicBezTo>
                    <a:cubicBezTo>
                      <a:pt x="86" y="125"/>
                      <a:pt x="87" y="124"/>
                      <a:pt x="88" y="124"/>
                    </a:cubicBezTo>
                    <a:cubicBezTo>
                      <a:pt x="90" y="124"/>
                      <a:pt x="90" y="124"/>
                      <a:pt x="90" y="124"/>
                    </a:cubicBezTo>
                    <a:cubicBezTo>
                      <a:pt x="90" y="124"/>
                      <a:pt x="91" y="124"/>
                      <a:pt x="92" y="124"/>
                    </a:cubicBezTo>
                    <a:cubicBezTo>
                      <a:pt x="92" y="124"/>
                      <a:pt x="93" y="124"/>
                      <a:pt x="93" y="124"/>
                    </a:cubicBezTo>
                    <a:cubicBezTo>
                      <a:pt x="94" y="124"/>
                      <a:pt x="96" y="124"/>
                      <a:pt x="97" y="122"/>
                    </a:cubicBezTo>
                    <a:cubicBezTo>
                      <a:pt x="98" y="122"/>
                      <a:pt x="99" y="121"/>
                      <a:pt x="99" y="121"/>
                    </a:cubicBezTo>
                    <a:cubicBezTo>
                      <a:pt x="100" y="120"/>
                      <a:pt x="100" y="120"/>
                      <a:pt x="101" y="119"/>
                    </a:cubicBezTo>
                    <a:cubicBezTo>
                      <a:pt x="108" y="114"/>
                      <a:pt x="115" y="108"/>
                      <a:pt x="122" y="100"/>
                    </a:cubicBezTo>
                    <a:cubicBezTo>
                      <a:pt x="124" y="98"/>
                      <a:pt x="124" y="98"/>
                      <a:pt x="124" y="98"/>
                    </a:cubicBezTo>
                    <a:cubicBezTo>
                      <a:pt x="125" y="97"/>
                      <a:pt x="127" y="95"/>
                      <a:pt x="128" y="94"/>
                    </a:cubicBezTo>
                    <a:cubicBezTo>
                      <a:pt x="129" y="93"/>
                      <a:pt x="129" y="93"/>
                      <a:pt x="129" y="93"/>
                    </a:cubicBezTo>
                    <a:cubicBezTo>
                      <a:pt x="130" y="93"/>
                      <a:pt x="131" y="91"/>
                      <a:pt x="131" y="91"/>
                    </a:cubicBezTo>
                    <a:cubicBezTo>
                      <a:pt x="132" y="91"/>
                      <a:pt x="132" y="92"/>
                      <a:pt x="133" y="92"/>
                    </a:cubicBezTo>
                    <a:cubicBezTo>
                      <a:pt x="134" y="94"/>
                      <a:pt x="135" y="95"/>
                      <a:pt x="138" y="96"/>
                    </a:cubicBezTo>
                    <a:cubicBezTo>
                      <a:pt x="144" y="96"/>
                      <a:pt x="144" y="96"/>
                      <a:pt x="144" y="96"/>
                    </a:cubicBezTo>
                    <a:cubicBezTo>
                      <a:pt x="141" y="91"/>
                      <a:pt x="141" y="91"/>
                      <a:pt x="141" y="91"/>
                    </a:cubicBezTo>
                    <a:cubicBezTo>
                      <a:pt x="142" y="87"/>
                      <a:pt x="144" y="82"/>
                      <a:pt x="144" y="78"/>
                    </a:cubicBezTo>
                    <a:cubicBezTo>
                      <a:pt x="146" y="72"/>
                      <a:pt x="148" y="66"/>
                      <a:pt x="150" y="60"/>
                    </a:cubicBezTo>
                    <a:cubicBezTo>
                      <a:pt x="150" y="59"/>
                      <a:pt x="150" y="59"/>
                      <a:pt x="150" y="59"/>
                    </a:cubicBezTo>
                    <a:lnTo>
                      <a:pt x="150" y="57"/>
                    </a:lnTo>
                    <a:close/>
                  </a:path>
                </a:pathLst>
              </a:custGeom>
              <a:solidFill>
                <a:srgbClr val="D8D8D8"/>
              </a:solidFill>
              <a:ln w="9525" cap="rnd" cmpd="sng">
                <a:solidFill>
                  <a:schemeClr val="lt1"/>
                </a:solidFill>
                <a:prstDash val="solid"/>
                <a:round/>
                <a:headEnd type="none" w="sm" len="sm"/>
                <a:tailEnd type="none" w="sm" len="sm"/>
              </a:ln>
            </p:spPr>
            <p:txBody>
              <a:bodyPr spcFirstLastPara="1" wrap="square" lIns="62850" tIns="31400" rIns="62850" bIns="31400" anchor="t" anchorCtr="0">
                <a:noAutofit/>
              </a:bodyPr>
              <a:lstStyle/>
              <a:p>
                <a:pPr marL="0" marR="0" lvl="0" indent="0" algn="l" rtl="0">
                  <a:spcBef>
                    <a:spcPts val="0"/>
                  </a:spcBef>
                  <a:spcAft>
                    <a:spcPts val="0"/>
                  </a:spcAft>
                  <a:buNone/>
                </a:pPr>
                <a:endParaRPr sz="2500">
                  <a:solidFill>
                    <a:srgbClr val="212121"/>
                  </a:solidFill>
                  <a:latin typeface="Calibri"/>
                  <a:ea typeface="Calibri"/>
                  <a:cs typeface="Calibri"/>
                  <a:sym typeface="Calibri"/>
                </a:endParaRPr>
              </a:p>
            </p:txBody>
          </p:sp>
          <p:sp>
            <p:nvSpPr>
              <p:cNvPr id="324" name="Google Shape;324;p20"/>
              <p:cNvSpPr/>
              <p:nvPr/>
            </p:nvSpPr>
            <p:spPr>
              <a:xfrm>
                <a:off x="21044189" y="10616661"/>
                <a:ext cx="872634" cy="849713"/>
              </a:xfrm>
              <a:custGeom>
                <a:avLst/>
                <a:gdLst/>
                <a:ahLst/>
                <a:cxnLst/>
                <a:rect l="l" t="t" r="r" b="b"/>
                <a:pathLst>
                  <a:path w="123" h="132" extrusionOk="0">
                    <a:moveTo>
                      <a:pt x="119" y="9"/>
                    </a:moveTo>
                    <a:cubicBezTo>
                      <a:pt x="118" y="8"/>
                      <a:pt x="117" y="8"/>
                      <a:pt x="117" y="8"/>
                    </a:cubicBezTo>
                    <a:cubicBezTo>
                      <a:pt x="116" y="7"/>
                      <a:pt x="116" y="6"/>
                      <a:pt x="116" y="5"/>
                    </a:cubicBezTo>
                    <a:cubicBezTo>
                      <a:pt x="115" y="3"/>
                      <a:pt x="114" y="0"/>
                      <a:pt x="110" y="0"/>
                    </a:cubicBezTo>
                    <a:cubicBezTo>
                      <a:pt x="109" y="0"/>
                      <a:pt x="109" y="0"/>
                      <a:pt x="108" y="0"/>
                    </a:cubicBezTo>
                    <a:cubicBezTo>
                      <a:pt x="105" y="0"/>
                      <a:pt x="104" y="2"/>
                      <a:pt x="102" y="3"/>
                    </a:cubicBezTo>
                    <a:cubicBezTo>
                      <a:pt x="100" y="4"/>
                      <a:pt x="99" y="5"/>
                      <a:pt x="97" y="5"/>
                    </a:cubicBezTo>
                    <a:cubicBezTo>
                      <a:pt x="97" y="5"/>
                      <a:pt x="96" y="5"/>
                      <a:pt x="96" y="5"/>
                    </a:cubicBezTo>
                    <a:cubicBezTo>
                      <a:pt x="94" y="4"/>
                      <a:pt x="94" y="4"/>
                      <a:pt x="94" y="4"/>
                    </a:cubicBezTo>
                    <a:cubicBezTo>
                      <a:pt x="93" y="4"/>
                      <a:pt x="92" y="4"/>
                      <a:pt x="91" y="4"/>
                    </a:cubicBezTo>
                    <a:cubicBezTo>
                      <a:pt x="88" y="4"/>
                      <a:pt x="85" y="5"/>
                      <a:pt x="83" y="8"/>
                    </a:cubicBezTo>
                    <a:cubicBezTo>
                      <a:pt x="80" y="11"/>
                      <a:pt x="80" y="11"/>
                      <a:pt x="79" y="11"/>
                    </a:cubicBezTo>
                    <a:cubicBezTo>
                      <a:pt x="78" y="11"/>
                      <a:pt x="77" y="11"/>
                      <a:pt x="76" y="10"/>
                    </a:cubicBezTo>
                    <a:cubicBezTo>
                      <a:pt x="74" y="10"/>
                      <a:pt x="73" y="10"/>
                      <a:pt x="72" y="10"/>
                    </a:cubicBezTo>
                    <a:cubicBezTo>
                      <a:pt x="69" y="10"/>
                      <a:pt x="67" y="10"/>
                      <a:pt x="66" y="12"/>
                    </a:cubicBezTo>
                    <a:cubicBezTo>
                      <a:pt x="65" y="13"/>
                      <a:pt x="64" y="14"/>
                      <a:pt x="64" y="14"/>
                    </a:cubicBezTo>
                    <a:cubicBezTo>
                      <a:pt x="64" y="15"/>
                      <a:pt x="64" y="15"/>
                      <a:pt x="63" y="15"/>
                    </a:cubicBezTo>
                    <a:cubicBezTo>
                      <a:pt x="63" y="16"/>
                      <a:pt x="62" y="17"/>
                      <a:pt x="61" y="17"/>
                    </a:cubicBezTo>
                    <a:cubicBezTo>
                      <a:pt x="60" y="17"/>
                      <a:pt x="60" y="17"/>
                      <a:pt x="60" y="17"/>
                    </a:cubicBezTo>
                    <a:cubicBezTo>
                      <a:pt x="59" y="17"/>
                      <a:pt x="59" y="17"/>
                      <a:pt x="59" y="17"/>
                    </a:cubicBezTo>
                    <a:cubicBezTo>
                      <a:pt x="58" y="17"/>
                      <a:pt x="57" y="17"/>
                      <a:pt x="57" y="18"/>
                    </a:cubicBezTo>
                    <a:cubicBezTo>
                      <a:pt x="56" y="18"/>
                      <a:pt x="55" y="18"/>
                      <a:pt x="54" y="18"/>
                    </a:cubicBezTo>
                    <a:cubicBezTo>
                      <a:pt x="53" y="19"/>
                      <a:pt x="52" y="19"/>
                      <a:pt x="52" y="19"/>
                    </a:cubicBezTo>
                    <a:cubicBezTo>
                      <a:pt x="50" y="19"/>
                      <a:pt x="48" y="19"/>
                      <a:pt x="47" y="19"/>
                    </a:cubicBezTo>
                    <a:cubicBezTo>
                      <a:pt x="45" y="19"/>
                      <a:pt x="43" y="19"/>
                      <a:pt x="42" y="19"/>
                    </a:cubicBezTo>
                    <a:cubicBezTo>
                      <a:pt x="41" y="19"/>
                      <a:pt x="40" y="19"/>
                      <a:pt x="40" y="19"/>
                    </a:cubicBezTo>
                    <a:cubicBezTo>
                      <a:pt x="38" y="19"/>
                      <a:pt x="38" y="19"/>
                      <a:pt x="38" y="19"/>
                    </a:cubicBezTo>
                    <a:cubicBezTo>
                      <a:pt x="37" y="21"/>
                      <a:pt x="37" y="21"/>
                      <a:pt x="37" y="21"/>
                    </a:cubicBezTo>
                    <a:cubicBezTo>
                      <a:pt x="34" y="27"/>
                      <a:pt x="33" y="33"/>
                      <a:pt x="32" y="38"/>
                    </a:cubicBezTo>
                    <a:cubicBezTo>
                      <a:pt x="31" y="41"/>
                      <a:pt x="30" y="44"/>
                      <a:pt x="29" y="47"/>
                    </a:cubicBezTo>
                    <a:cubicBezTo>
                      <a:pt x="27" y="54"/>
                      <a:pt x="27" y="54"/>
                      <a:pt x="27" y="54"/>
                    </a:cubicBezTo>
                    <a:cubicBezTo>
                      <a:pt x="34" y="50"/>
                      <a:pt x="34" y="50"/>
                      <a:pt x="34" y="50"/>
                    </a:cubicBezTo>
                    <a:cubicBezTo>
                      <a:pt x="35" y="49"/>
                      <a:pt x="37" y="49"/>
                      <a:pt x="38" y="49"/>
                    </a:cubicBezTo>
                    <a:cubicBezTo>
                      <a:pt x="40" y="48"/>
                      <a:pt x="41" y="48"/>
                      <a:pt x="43" y="48"/>
                    </a:cubicBezTo>
                    <a:cubicBezTo>
                      <a:pt x="44" y="47"/>
                      <a:pt x="44" y="47"/>
                      <a:pt x="45" y="46"/>
                    </a:cubicBezTo>
                    <a:cubicBezTo>
                      <a:pt x="45" y="47"/>
                      <a:pt x="44" y="48"/>
                      <a:pt x="44" y="49"/>
                    </a:cubicBezTo>
                    <a:cubicBezTo>
                      <a:pt x="43" y="50"/>
                      <a:pt x="43" y="51"/>
                      <a:pt x="42" y="52"/>
                    </a:cubicBezTo>
                    <a:cubicBezTo>
                      <a:pt x="42" y="52"/>
                      <a:pt x="41" y="52"/>
                      <a:pt x="40" y="51"/>
                    </a:cubicBezTo>
                    <a:cubicBezTo>
                      <a:pt x="39" y="51"/>
                      <a:pt x="37" y="50"/>
                      <a:pt x="36" y="50"/>
                    </a:cubicBezTo>
                    <a:cubicBezTo>
                      <a:pt x="35" y="50"/>
                      <a:pt x="35" y="50"/>
                      <a:pt x="35" y="50"/>
                    </a:cubicBezTo>
                    <a:cubicBezTo>
                      <a:pt x="30" y="51"/>
                      <a:pt x="28" y="55"/>
                      <a:pt x="26" y="57"/>
                    </a:cubicBezTo>
                    <a:cubicBezTo>
                      <a:pt x="25" y="58"/>
                      <a:pt x="25" y="59"/>
                      <a:pt x="24" y="59"/>
                    </a:cubicBezTo>
                    <a:cubicBezTo>
                      <a:pt x="23" y="60"/>
                      <a:pt x="22" y="62"/>
                      <a:pt x="21" y="63"/>
                    </a:cubicBezTo>
                    <a:cubicBezTo>
                      <a:pt x="12" y="74"/>
                      <a:pt x="0" y="88"/>
                      <a:pt x="3" y="103"/>
                    </a:cubicBezTo>
                    <a:cubicBezTo>
                      <a:pt x="4" y="107"/>
                      <a:pt x="6" y="111"/>
                      <a:pt x="9" y="116"/>
                    </a:cubicBezTo>
                    <a:cubicBezTo>
                      <a:pt x="10" y="117"/>
                      <a:pt x="11" y="118"/>
                      <a:pt x="12" y="119"/>
                    </a:cubicBezTo>
                    <a:cubicBezTo>
                      <a:pt x="12" y="120"/>
                      <a:pt x="13" y="120"/>
                      <a:pt x="13" y="121"/>
                    </a:cubicBezTo>
                    <a:cubicBezTo>
                      <a:pt x="13" y="121"/>
                      <a:pt x="14" y="121"/>
                      <a:pt x="14" y="122"/>
                    </a:cubicBezTo>
                    <a:cubicBezTo>
                      <a:pt x="14" y="123"/>
                      <a:pt x="14" y="124"/>
                      <a:pt x="15" y="125"/>
                    </a:cubicBezTo>
                    <a:cubicBezTo>
                      <a:pt x="17" y="128"/>
                      <a:pt x="21" y="130"/>
                      <a:pt x="23" y="131"/>
                    </a:cubicBezTo>
                    <a:cubicBezTo>
                      <a:pt x="25" y="132"/>
                      <a:pt x="26" y="132"/>
                      <a:pt x="28" y="132"/>
                    </a:cubicBezTo>
                    <a:cubicBezTo>
                      <a:pt x="31" y="132"/>
                      <a:pt x="34" y="131"/>
                      <a:pt x="36" y="128"/>
                    </a:cubicBezTo>
                    <a:cubicBezTo>
                      <a:pt x="37" y="127"/>
                      <a:pt x="38" y="126"/>
                      <a:pt x="39" y="125"/>
                    </a:cubicBezTo>
                    <a:cubicBezTo>
                      <a:pt x="39" y="124"/>
                      <a:pt x="39" y="123"/>
                      <a:pt x="40" y="123"/>
                    </a:cubicBezTo>
                    <a:cubicBezTo>
                      <a:pt x="40" y="122"/>
                      <a:pt x="41" y="122"/>
                      <a:pt x="41" y="121"/>
                    </a:cubicBezTo>
                    <a:cubicBezTo>
                      <a:pt x="42" y="120"/>
                      <a:pt x="43" y="119"/>
                      <a:pt x="43" y="118"/>
                    </a:cubicBezTo>
                    <a:cubicBezTo>
                      <a:pt x="45" y="115"/>
                      <a:pt x="47" y="111"/>
                      <a:pt x="49" y="106"/>
                    </a:cubicBezTo>
                    <a:cubicBezTo>
                      <a:pt x="49" y="105"/>
                      <a:pt x="49" y="105"/>
                      <a:pt x="49" y="104"/>
                    </a:cubicBezTo>
                    <a:cubicBezTo>
                      <a:pt x="50" y="102"/>
                      <a:pt x="50" y="100"/>
                      <a:pt x="51" y="98"/>
                    </a:cubicBezTo>
                    <a:cubicBezTo>
                      <a:pt x="52" y="97"/>
                      <a:pt x="52" y="97"/>
                      <a:pt x="52" y="96"/>
                    </a:cubicBezTo>
                    <a:cubicBezTo>
                      <a:pt x="54" y="94"/>
                      <a:pt x="55" y="91"/>
                      <a:pt x="55" y="88"/>
                    </a:cubicBezTo>
                    <a:cubicBezTo>
                      <a:pt x="55" y="86"/>
                      <a:pt x="55" y="84"/>
                      <a:pt x="55" y="83"/>
                    </a:cubicBezTo>
                    <a:cubicBezTo>
                      <a:pt x="54" y="82"/>
                      <a:pt x="54" y="82"/>
                      <a:pt x="54" y="81"/>
                    </a:cubicBezTo>
                    <a:cubicBezTo>
                      <a:pt x="54" y="77"/>
                      <a:pt x="54" y="75"/>
                      <a:pt x="56" y="74"/>
                    </a:cubicBezTo>
                    <a:cubicBezTo>
                      <a:pt x="60" y="72"/>
                      <a:pt x="63" y="70"/>
                      <a:pt x="66" y="68"/>
                    </a:cubicBezTo>
                    <a:cubicBezTo>
                      <a:pt x="69" y="67"/>
                      <a:pt x="69" y="67"/>
                      <a:pt x="69" y="67"/>
                    </a:cubicBezTo>
                    <a:cubicBezTo>
                      <a:pt x="70" y="66"/>
                      <a:pt x="71" y="66"/>
                      <a:pt x="72" y="65"/>
                    </a:cubicBezTo>
                    <a:cubicBezTo>
                      <a:pt x="74" y="65"/>
                      <a:pt x="75" y="65"/>
                      <a:pt x="76" y="64"/>
                    </a:cubicBezTo>
                    <a:cubicBezTo>
                      <a:pt x="79" y="63"/>
                      <a:pt x="82" y="60"/>
                      <a:pt x="84" y="58"/>
                    </a:cubicBezTo>
                    <a:cubicBezTo>
                      <a:pt x="85" y="56"/>
                      <a:pt x="87" y="55"/>
                      <a:pt x="88" y="54"/>
                    </a:cubicBezTo>
                    <a:cubicBezTo>
                      <a:pt x="92" y="51"/>
                      <a:pt x="94" y="48"/>
                      <a:pt x="97" y="44"/>
                    </a:cubicBezTo>
                    <a:cubicBezTo>
                      <a:pt x="98" y="43"/>
                      <a:pt x="99" y="42"/>
                      <a:pt x="100" y="41"/>
                    </a:cubicBezTo>
                    <a:cubicBezTo>
                      <a:pt x="104" y="36"/>
                      <a:pt x="108" y="31"/>
                      <a:pt x="113" y="27"/>
                    </a:cubicBezTo>
                    <a:cubicBezTo>
                      <a:pt x="113" y="27"/>
                      <a:pt x="114" y="26"/>
                      <a:pt x="114" y="26"/>
                    </a:cubicBezTo>
                    <a:cubicBezTo>
                      <a:pt x="119" y="21"/>
                      <a:pt x="123" y="18"/>
                      <a:pt x="123" y="14"/>
                    </a:cubicBezTo>
                    <a:cubicBezTo>
                      <a:pt x="123" y="11"/>
                      <a:pt x="120" y="10"/>
                      <a:pt x="119" y="9"/>
                    </a:cubicBezTo>
                    <a:close/>
                  </a:path>
                </a:pathLst>
              </a:custGeom>
              <a:solidFill>
                <a:srgbClr val="D8D8D8"/>
              </a:solidFill>
              <a:ln w="9525" cap="rnd" cmpd="sng">
                <a:solidFill>
                  <a:schemeClr val="lt1"/>
                </a:solidFill>
                <a:prstDash val="solid"/>
                <a:round/>
                <a:headEnd type="none" w="sm" len="sm"/>
                <a:tailEnd type="none" w="sm" len="sm"/>
              </a:ln>
            </p:spPr>
            <p:txBody>
              <a:bodyPr spcFirstLastPara="1" wrap="square" lIns="62850" tIns="31400" rIns="62850" bIns="31400" anchor="t" anchorCtr="0">
                <a:noAutofit/>
              </a:bodyPr>
              <a:lstStyle/>
              <a:p>
                <a:pPr marL="0" marR="0" lvl="0" indent="0" algn="l" rtl="0">
                  <a:spcBef>
                    <a:spcPts val="0"/>
                  </a:spcBef>
                  <a:spcAft>
                    <a:spcPts val="0"/>
                  </a:spcAft>
                  <a:buNone/>
                </a:pPr>
                <a:endParaRPr sz="2500">
                  <a:solidFill>
                    <a:srgbClr val="212121"/>
                  </a:solidFill>
                  <a:latin typeface="Calibri"/>
                  <a:ea typeface="Calibri"/>
                  <a:cs typeface="Calibri"/>
                  <a:sym typeface="Calibri"/>
                </a:endParaRPr>
              </a:p>
            </p:txBody>
          </p:sp>
          <p:sp>
            <p:nvSpPr>
              <p:cNvPr id="325" name="Google Shape;325;p20"/>
              <p:cNvSpPr/>
              <p:nvPr/>
            </p:nvSpPr>
            <p:spPr>
              <a:xfrm>
                <a:off x="21476503" y="10157815"/>
                <a:ext cx="106744" cy="167515"/>
              </a:xfrm>
              <a:custGeom>
                <a:avLst/>
                <a:gdLst/>
                <a:ahLst/>
                <a:cxnLst/>
                <a:rect l="l" t="t" r="r" b="b"/>
                <a:pathLst>
                  <a:path w="15" h="26" extrusionOk="0">
                    <a:moveTo>
                      <a:pt x="14" y="2"/>
                    </a:moveTo>
                    <a:cubicBezTo>
                      <a:pt x="14" y="2"/>
                      <a:pt x="13" y="0"/>
                      <a:pt x="10" y="0"/>
                    </a:cubicBezTo>
                    <a:cubicBezTo>
                      <a:pt x="9" y="0"/>
                      <a:pt x="9" y="0"/>
                      <a:pt x="9" y="0"/>
                    </a:cubicBezTo>
                    <a:cubicBezTo>
                      <a:pt x="3" y="1"/>
                      <a:pt x="0" y="15"/>
                      <a:pt x="0" y="20"/>
                    </a:cubicBezTo>
                    <a:cubicBezTo>
                      <a:pt x="1" y="26"/>
                      <a:pt x="4" y="26"/>
                      <a:pt x="5" y="26"/>
                    </a:cubicBezTo>
                    <a:cubicBezTo>
                      <a:pt x="6" y="26"/>
                      <a:pt x="6" y="26"/>
                      <a:pt x="6" y="26"/>
                    </a:cubicBezTo>
                    <a:cubicBezTo>
                      <a:pt x="6" y="26"/>
                      <a:pt x="6" y="26"/>
                      <a:pt x="6" y="26"/>
                    </a:cubicBezTo>
                    <a:cubicBezTo>
                      <a:pt x="10" y="26"/>
                      <a:pt x="10" y="22"/>
                      <a:pt x="9" y="20"/>
                    </a:cubicBezTo>
                    <a:cubicBezTo>
                      <a:pt x="9" y="20"/>
                      <a:pt x="9" y="20"/>
                      <a:pt x="9" y="20"/>
                    </a:cubicBezTo>
                    <a:cubicBezTo>
                      <a:pt x="10" y="16"/>
                      <a:pt x="10" y="14"/>
                      <a:pt x="12" y="11"/>
                    </a:cubicBezTo>
                    <a:cubicBezTo>
                      <a:pt x="12" y="11"/>
                      <a:pt x="12" y="11"/>
                      <a:pt x="12" y="10"/>
                    </a:cubicBezTo>
                    <a:cubicBezTo>
                      <a:pt x="13" y="8"/>
                      <a:pt x="15" y="5"/>
                      <a:pt x="14" y="2"/>
                    </a:cubicBezTo>
                    <a:close/>
                  </a:path>
                </a:pathLst>
              </a:custGeom>
              <a:solidFill>
                <a:srgbClr val="D8D8D8"/>
              </a:solidFill>
              <a:ln w="9525" cap="rnd" cmpd="sng">
                <a:solidFill>
                  <a:schemeClr val="lt1"/>
                </a:solidFill>
                <a:prstDash val="solid"/>
                <a:round/>
                <a:headEnd type="none" w="sm" len="sm"/>
                <a:tailEnd type="none" w="sm" len="sm"/>
              </a:ln>
            </p:spPr>
            <p:txBody>
              <a:bodyPr spcFirstLastPara="1" wrap="square" lIns="62850" tIns="31400" rIns="62850" bIns="31400" anchor="t" anchorCtr="0">
                <a:noAutofit/>
              </a:bodyPr>
              <a:lstStyle/>
              <a:p>
                <a:pPr marL="0" marR="0" lvl="0" indent="0" algn="l" rtl="0">
                  <a:spcBef>
                    <a:spcPts val="0"/>
                  </a:spcBef>
                  <a:spcAft>
                    <a:spcPts val="0"/>
                  </a:spcAft>
                  <a:buNone/>
                </a:pPr>
                <a:endParaRPr sz="2500">
                  <a:solidFill>
                    <a:srgbClr val="212121"/>
                  </a:solidFill>
                  <a:latin typeface="Calibri"/>
                  <a:ea typeface="Calibri"/>
                  <a:cs typeface="Calibri"/>
                  <a:sym typeface="Calibri"/>
                </a:endParaRPr>
              </a:p>
            </p:txBody>
          </p:sp>
          <p:sp>
            <p:nvSpPr>
              <p:cNvPr id="326" name="Google Shape;326;p20"/>
              <p:cNvSpPr/>
              <p:nvPr/>
            </p:nvSpPr>
            <p:spPr>
              <a:xfrm>
                <a:off x="21815416" y="8810413"/>
                <a:ext cx="1304948" cy="1223587"/>
              </a:xfrm>
              <a:custGeom>
                <a:avLst/>
                <a:gdLst/>
                <a:ahLst/>
                <a:cxnLst/>
                <a:rect l="l" t="t" r="r" b="b"/>
                <a:pathLst>
                  <a:path w="184" h="190" extrusionOk="0">
                    <a:moveTo>
                      <a:pt x="181" y="128"/>
                    </a:moveTo>
                    <a:cubicBezTo>
                      <a:pt x="181" y="127"/>
                      <a:pt x="180" y="126"/>
                      <a:pt x="180" y="126"/>
                    </a:cubicBezTo>
                    <a:cubicBezTo>
                      <a:pt x="177" y="119"/>
                      <a:pt x="177" y="114"/>
                      <a:pt x="177" y="106"/>
                    </a:cubicBezTo>
                    <a:cubicBezTo>
                      <a:pt x="177" y="104"/>
                      <a:pt x="177" y="104"/>
                      <a:pt x="177" y="104"/>
                    </a:cubicBezTo>
                    <a:cubicBezTo>
                      <a:pt x="178" y="101"/>
                      <a:pt x="178" y="98"/>
                      <a:pt x="178" y="96"/>
                    </a:cubicBezTo>
                    <a:cubicBezTo>
                      <a:pt x="178" y="95"/>
                      <a:pt x="177" y="92"/>
                      <a:pt x="172" y="92"/>
                    </a:cubicBezTo>
                    <a:cubicBezTo>
                      <a:pt x="172" y="92"/>
                      <a:pt x="168" y="92"/>
                      <a:pt x="167" y="94"/>
                    </a:cubicBezTo>
                    <a:cubicBezTo>
                      <a:pt x="165" y="95"/>
                      <a:pt x="165" y="98"/>
                      <a:pt x="165" y="100"/>
                    </a:cubicBezTo>
                    <a:cubicBezTo>
                      <a:pt x="165" y="100"/>
                      <a:pt x="165" y="100"/>
                      <a:pt x="164" y="101"/>
                    </a:cubicBezTo>
                    <a:cubicBezTo>
                      <a:pt x="164" y="102"/>
                      <a:pt x="164" y="102"/>
                      <a:pt x="164" y="102"/>
                    </a:cubicBezTo>
                    <a:cubicBezTo>
                      <a:pt x="164" y="106"/>
                      <a:pt x="163" y="107"/>
                      <a:pt x="162" y="107"/>
                    </a:cubicBezTo>
                    <a:cubicBezTo>
                      <a:pt x="161" y="107"/>
                      <a:pt x="161" y="107"/>
                      <a:pt x="161" y="107"/>
                    </a:cubicBezTo>
                    <a:cubicBezTo>
                      <a:pt x="159" y="105"/>
                      <a:pt x="159" y="99"/>
                      <a:pt x="159" y="97"/>
                    </a:cubicBezTo>
                    <a:cubicBezTo>
                      <a:pt x="159" y="91"/>
                      <a:pt x="159" y="91"/>
                      <a:pt x="159" y="91"/>
                    </a:cubicBezTo>
                    <a:cubicBezTo>
                      <a:pt x="159" y="91"/>
                      <a:pt x="159" y="90"/>
                      <a:pt x="159" y="90"/>
                    </a:cubicBezTo>
                    <a:cubicBezTo>
                      <a:pt x="160" y="87"/>
                      <a:pt x="160" y="83"/>
                      <a:pt x="157" y="81"/>
                    </a:cubicBezTo>
                    <a:cubicBezTo>
                      <a:pt x="156" y="81"/>
                      <a:pt x="155" y="80"/>
                      <a:pt x="154" y="80"/>
                    </a:cubicBezTo>
                    <a:cubicBezTo>
                      <a:pt x="152" y="80"/>
                      <a:pt x="150" y="81"/>
                      <a:pt x="149" y="82"/>
                    </a:cubicBezTo>
                    <a:cubicBezTo>
                      <a:pt x="147" y="83"/>
                      <a:pt x="147" y="86"/>
                      <a:pt x="146" y="87"/>
                    </a:cubicBezTo>
                    <a:cubicBezTo>
                      <a:pt x="146" y="88"/>
                      <a:pt x="146" y="89"/>
                      <a:pt x="146" y="89"/>
                    </a:cubicBezTo>
                    <a:cubicBezTo>
                      <a:pt x="146" y="90"/>
                      <a:pt x="146" y="90"/>
                      <a:pt x="146" y="90"/>
                    </a:cubicBezTo>
                    <a:cubicBezTo>
                      <a:pt x="146" y="90"/>
                      <a:pt x="145" y="90"/>
                      <a:pt x="145" y="91"/>
                    </a:cubicBezTo>
                    <a:cubicBezTo>
                      <a:pt x="145" y="91"/>
                      <a:pt x="144" y="92"/>
                      <a:pt x="144" y="93"/>
                    </a:cubicBezTo>
                    <a:cubicBezTo>
                      <a:pt x="143" y="94"/>
                      <a:pt x="143" y="96"/>
                      <a:pt x="143" y="97"/>
                    </a:cubicBezTo>
                    <a:cubicBezTo>
                      <a:pt x="143" y="100"/>
                      <a:pt x="144" y="102"/>
                      <a:pt x="145" y="105"/>
                    </a:cubicBezTo>
                    <a:cubicBezTo>
                      <a:pt x="145" y="104"/>
                      <a:pt x="145" y="104"/>
                      <a:pt x="144" y="104"/>
                    </a:cubicBezTo>
                    <a:cubicBezTo>
                      <a:pt x="143" y="102"/>
                      <a:pt x="142" y="100"/>
                      <a:pt x="141" y="98"/>
                    </a:cubicBezTo>
                    <a:cubicBezTo>
                      <a:pt x="141" y="98"/>
                      <a:pt x="141" y="98"/>
                      <a:pt x="141" y="97"/>
                    </a:cubicBezTo>
                    <a:cubicBezTo>
                      <a:pt x="141" y="97"/>
                      <a:pt x="141" y="96"/>
                      <a:pt x="141" y="96"/>
                    </a:cubicBezTo>
                    <a:cubicBezTo>
                      <a:pt x="141" y="95"/>
                      <a:pt x="141" y="94"/>
                      <a:pt x="141" y="94"/>
                    </a:cubicBezTo>
                    <a:cubicBezTo>
                      <a:pt x="141" y="93"/>
                      <a:pt x="140" y="93"/>
                      <a:pt x="140" y="92"/>
                    </a:cubicBezTo>
                    <a:cubicBezTo>
                      <a:pt x="140" y="90"/>
                      <a:pt x="141" y="87"/>
                      <a:pt x="142" y="84"/>
                    </a:cubicBezTo>
                    <a:cubicBezTo>
                      <a:pt x="143" y="83"/>
                      <a:pt x="143" y="83"/>
                      <a:pt x="143" y="83"/>
                    </a:cubicBezTo>
                    <a:cubicBezTo>
                      <a:pt x="145" y="77"/>
                      <a:pt x="147" y="72"/>
                      <a:pt x="145" y="68"/>
                    </a:cubicBezTo>
                    <a:cubicBezTo>
                      <a:pt x="144" y="67"/>
                      <a:pt x="143" y="66"/>
                      <a:pt x="140" y="66"/>
                    </a:cubicBezTo>
                    <a:cubicBezTo>
                      <a:pt x="137" y="66"/>
                      <a:pt x="133" y="68"/>
                      <a:pt x="131" y="71"/>
                    </a:cubicBezTo>
                    <a:cubicBezTo>
                      <a:pt x="130" y="73"/>
                      <a:pt x="130" y="75"/>
                      <a:pt x="130" y="76"/>
                    </a:cubicBezTo>
                    <a:cubicBezTo>
                      <a:pt x="129" y="77"/>
                      <a:pt x="129" y="78"/>
                      <a:pt x="129" y="78"/>
                    </a:cubicBezTo>
                    <a:cubicBezTo>
                      <a:pt x="129" y="79"/>
                      <a:pt x="129" y="79"/>
                      <a:pt x="129" y="79"/>
                    </a:cubicBezTo>
                    <a:cubicBezTo>
                      <a:pt x="129" y="80"/>
                      <a:pt x="128" y="80"/>
                      <a:pt x="128" y="81"/>
                    </a:cubicBezTo>
                    <a:cubicBezTo>
                      <a:pt x="128" y="82"/>
                      <a:pt x="128" y="83"/>
                      <a:pt x="128" y="84"/>
                    </a:cubicBezTo>
                    <a:cubicBezTo>
                      <a:pt x="128" y="84"/>
                      <a:pt x="128" y="84"/>
                      <a:pt x="128" y="84"/>
                    </a:cubicBezTo>
                    <a:cubicBezTo>
                      <a:pt x="128" y="84"/>
                      <a:pt x="128" y="84"/>
                      <a:pt x="128" y="84"/>
                    </a:cubicBezTo>
                    <a:cubicBezTo>
                      <a:pt x="128" y="85"/>
                      <a:pt x="128" y="85"/>
                      <a:pt x="128" y="85"/>
                    </a:cubicBezTo>
                    <a:cubicBezTo>
                      <a:pt x="128" y="84"/>
                      <a:pt x="128" y="83"/>
                      <a:pt x="128" y="83"/>
                    </a:cubicBezTo>
                    <a:cubicBezTo>
                      <a:pt x="127" y="80"/>
                      <a:pt x="127" y="78"/>
                      <a:pt x="125" y="76"/>
                    </a:cubicBezTo>
                    <a:cubicBezTo>
                      <a:pt x="124" y="74"/>
                      <a:pt x="122" y="74"/>
                      <a:pt x="121" y="74"/>
                    </a:cubicBezTo>
                    <a:cubicBezTo>
                      <a:pt x="120" y="74"/>
                      <a:pt x="120" y="74"/>
                      <a:pt x="120" y="74"/>
                    </a:cubicBezTo>
                    <a:cubicBezTo>
                      <a:pt x="117" y="73"/>
                      <a:pt x="117" y="72"/>
                      <a:pt x="116" y="67"/>
                    </a:cubicBezTo>
                    <a:cubicBezTo>
                      <a:pt x="116" y="67"/>
                      <a:pt x="116" y="67"/>
                      <a:pt x="116" y="67"/>
                    </a:cubicBezTo>
                    <a:cubicBezTo>
                      <a:pt x="116" y="65"/>
                      <a:pt x="116" y="64"/>
                      <a:pt x="116" y="63"/>
                    </a:cubicBezTo>
                    <a:cubicBezTo>
                      <a:pt x="116" y="61"/>
                      <a:pt x="117" y="59"/>
                      <a:pt x="116" y="56"/>
                    </a:cubicBezTo>
                    <a:cubicBezTo>
                      <a:pt x="113" y="51"/>
                      <a:pt x="108" y="50"/>
                      <a:pt x="104" y="50"/>
                    </a:cubicBezTo>
                    <a:cubicBezTo>
                      <a:pt x="104" y="50"/>
                      <a:pt x="104" y="50"/>
                      <a:pt x="103" y="50"/>
                    </a:cubicBezTo>
                    <a:cubicBezTo>
                      <a:pt x="98" y="50"/>
                      <a:pt x="95" y="52"/>
                      <a:pt x="93" y="56"/>
                    </a:cubicBezTo>
                    <a:cubicBezTo>
                      <a:pt x="92" y="58"/>
                      <a:pt x="92" y="59"/>
                      <a:pt x="91" y="59"/>
                    </a:cubicBezTo>
                    <a:cubicBezTo>
                      <a:pt x="90" y="59"/>
                      <a:pt x="90" y="59"/>
                      <a:pt x="90" y="60"/>
                    </a:cubicBezTo>
                    <a:cubicBezTo>
                      <a:pt x="88" y="60"/>
                      <a:pt x="86" y="60"/>
                      <a:pt x="84" y="62"/>
                    </a:cubicBezTo>
                    <a:cubicBezTo>
                      <a:pt x="82" y="64"/>
                      <a:pt x="82" y="67"/>
                      <a:pt x="81" y="69"/>
                    </a:cubicBezTo>
                    <a:cubicBezTo>
                      <a:pt x="81" y="70"/>
                      <a:pt x="81" y="71"/>
                      <a:pt x="81" y="71"/>
                    </a:cubicBezTo>
                    <a:cubicBezTo>
                      <a:pt x="80" y="72"/>
                      <a:pt x="80" y="73"/>
                      <a:pt x="80" y="73"/>
                    </a:cubicBezTo>
                    <a:cubicBezTo>
                      <a:pt x="80" y="73"/>
                      <a:pt x="79" y="73"/>
                      <a:pt x="79" y="72"/>
                    </a:cubicBezTo>
                    <a:cubicBezTo>
                      <a:pt x="78" y="71"/>
                      <a:pt x="76" y="70"/>
                      <a:pt x="74" y="69"/>
                    </a:cubicBezTo>
                    <a:cubicBezTo>
                      <a:pt x="73" y="69"/>
                      <a:pt x="73" y="69"/>
                      <a:pt x="73" y="69"/>
                    </a:cubicBezTo>
                    <a:cubicBezTo>
                      <a:pt x="72" y="69"/>
                      <a:pt x="70" y="70"/>
                      <a:pt x="69" y="71"/>
                    </a:cubicBezTo>
                    <a:cubicBezTo>
                      <a:pt x="69" y="71"/>
                      <a:pt x="69" y="71"/>
                      <a:pt x="69" y="71"/>
                    </a:cubicBezTo>
                    <a:cubicBezTo>
                      <a:pt x="68" y="71"/>
                      <a:pt x="67" y="72"/>
                      <a:pt x="67" y="72"/>
                    </a:cubicBezTo>
                    <a:cubicBezTo>
                      <a:pt x="65" y="72"/>
                      <a:pt x="64" y="73"/>
                      <a:pt x="63" y="73"/>
                    </a:cubicBezTo>
                    <a:cubicBezTo>
                      <a:pt x="62" y="74"/>
                      <a:pt x="61" y="74"/>
                      <a:pt x="60" y="74"/>
                    </a:cubicBezTo>
                    <a:cubicBezTo>
                      <a:pt x="60" y="74"/>
                      <a:pt x="59" y="74"/>
                      <a:pt x="59" y="74"/>
                    </a:cubicBezTo>
                    <a:cubicBezTo>
                      <a:pt x="58" y="74"/>
                      <a:pt x="57" y="74"/>
                      <a:pt x="56" y="73"/>
                    </a:cubicBezTo>
                    <a:cubicBezTo>
                      <a:pt x="56" y="73"/>
                      <a:pt x="56" y="73"/>
                      <a:pt x="56" y="73"/>
                    </a:cubicBezTo>
                    <a:cubicBezTo>
                      <a:pt x="56" y="73"/>
                      <a:pt x="56" y="73"/>
                      <a:pt x="56" y="73"/>
                    </a:cubicBezTo>
                    <a:cubicBezTo>
                      <a:pt x="56" y="72"/>
                      <a:pt x="56" y="71"/>
                      <a:pt x="56" y="70"/>
                    </a:cubicBezTo>
                    <a:cubicBezTo>
                      <a:pt x="57" y="70"/>
                      <a:pt x="57" y="69"/>
                      <a:pt x="57" y="69"/>
                    </a:cubicBezTo>
                    <a:cubicBezTo>
                      <a:pt x="57" y="68"/>
                      <a:pt x="57" y="68"/>
                      <a:pt x="58" y="67"/>
                    </a:cubicBezTo>
                    <a:cubicBezTo>
                      <a:pt x="59" y="65"/>
                      <a:pt x="61" y="60"/>
                      <a:pt x="57" y="57"/>
                    </a:cubicBezTo>
                    <a:cubicBezTo>
                      <a:pt x="55" y="56"/>
                      <a:pt x="53" y="56"/>
                      <a:pt x="52" y="56"/>
                    </a:cubicBezTo>
                    <a:cubicBezTo>
                      <a:pt x="50" y="56"/>
                      <a:pt x="50" y="56"/>
                      <a:pt x="50" y="56"/>
                    </a:cubicBezTo>
                    <a:cubicBezTo>
                      <a:pt x="49" y="56"/>
                      <a:pt x="48" y="56"/>
                      <a:pt x="48" y="56"/>
                    </a:cubicBezTo>
                    <a:cubicBezTo>
                      <a:pt x="47" y="56"/>
                      <a:pt x="44" y="56"/>
                      <a:pt x="43" y="58"/>
                    </a:cubicBezTo>
                    <a:cubicBezTo>
                      <a:pt x="42" y="59"/>
                      <a:pt x="42" y="60"/>
                      <a:pt x="42" y="60"/>
                    </a:cubicBezTo>
                    <a:cubicBezTo>
                      <a:pt x="42" y="61"/>
                      <a:pt x="41" y="61"/>
                      <a:pt x="41" y="61"/>
                    </a:cubicBezTo>
                    <a:cubicBezTo>
                      <a:pt x="41" y="61"/>
                      <a:pt x="41" y="61"/>
                      <a:pt x="40" y="62"/>
                    </a:cubicBezTo>
                    <a:cubicBezTo>
                      <a:pt x="38" y="62"/>
                      <a:pt x="35" y="63"/>
                      <a:pt x="35" y="67"/>
                    </a:cubicBezTo>
                    <a:cubicBezTo>
                      <a:pt x="34" y="68"/>
                      <a:pt x="34" y="69"/>
                      <a:pt x="34" y="70"/>
                    </a:cubicBezTo>
                    <a:cubicBezTo>
                      <a:pt x="34" y="72"/>
                      <a:pt x="34" y="74"/>
                      <a:pt x="34" y="76"/>
                    </a:cubicBezTo>
                    <a:cubicBezTo>
                      <a:pt x="34" y="76"/>
                      <a:pt x="34" y="76"/>
                      <a:pt x="34" y="76"/>
                    </a:cubicBezTo>
                    <a:cubicBezTo>
                      <a:pt x="34" y="77"/>
                      <a:pt x="34" y="78"/>
                      <a:pt x="33" y="79"/>
                    </a:cubicBezTo>
                    <a:cubicBezTo>
                      <a:pt x="33" y="78"/>
                      <a:pt x="32" y="76"/>
                      <a:pt x="32" y="74"/>
                    </a:cubicBezTo>
                    <a:cubicBezTo>
                      <a:pt x="31" y="70"/>
                      <a:pt x="31" y="66"/>
                      <a:pt x="31" y="62"/>
                    </a:cubicBezTo>
                    <a:cubicBezTo>
                      <a:pt x="31" y="60"/>
                      <a:pt x="31" y="59"/>
                      <a:pt x="31" y="57"/>
                    </a:cubicBezTo>
                    <a:cubicBezTo>
                      <a:pt x="31" y="56"/>
                      <a:pt x="32" y="54"/>
                      <a:pt x="32" y="53"/>
                    </a:cubicBezTo>
                    <a:cubicBezTo>
                      <a:pt x="32" y="50"/>
                      <a:pt x="32" y="47"/>
                      <a:pt x="32" y="44"/>
                    </a:cubicBezTo>
                    <a:cubicBezTo>
                      <a:pt x="31" y="42"/>
                      <a:pt x="31" y="39"/>
                      <a:pt x="30" y="37"/>
                    </a:cubicBezTo>
                    <a:cubicBezTo>
                      <a:pt x="29" y="37"/>
                      <a:pt x="29" y="36"/>
                      <a:pt x="30" y="35"/>
                    </a:cubicBezTo>
                    <a:cubicBezTo>
                      <a:pt x="33" y="32"/>
                      <a:pt x="33" y="27"/>
                      <a:pt x="32" y="23"/>
                    </a:cubicBezTo>
                    <a:cubicBezTo>
                      <a:pt x="32" y="19"/>
                      <a:pt x="29" y="17"/>
                      <a:pt x="25" y="17"/>
                    </a:cubicBezTo>
                    <a:cubicBezTo>
                      <a:pt x="26" y="16"/>
                      <a:pt x="27" y="16"/>
                      <a:pt x="27" y="16"/>
                    </a:cubicBezTo>
                    <a:cubicBezTo>
                      <a:pt x="29" y="15"/>
                      <a:pt x="31" y="14"/>
                      <a:pt x="31" y="12"/>
                    </a:cubicBezTo>
                    <a:cubicBezTo>
                      <a:pt x="32" y="11"/>
                      <a:pt x="32" y="9"/>
                      <a:pt x="32" y="8"/>
                    </a:cubicBezTo>
                    <a:cubicBezTo>
                      <a:pt x="32" y="8"/>
                      <a:pt x="31" y="7"/>
                      <a:pt x="31" y="7"/>
                    </a:cubicBezTo>
                    <a:cubicBezTo>
                      <a:pt x="31" y="7"/>
                      <a:pt x="32" y="7"/>
                      <a:pt x="32" y="6"/>
                    </a:cubicBezTo>
                    <a:cubicBezTo>
                      <a:pt x="32" y="6"/>
                      <a:pt x="32" y="3"/>
                      <a:pt x="30" y="1"/>
                    </a:cubicBezTo>
                    <a:cubicBezTo>
                      <a:pt x="28" y="0"/>
                      <a:pt x="27" y="0"/>
                      <a:pt x="26" y="0"/>
                    </a:cubicBezTo>
                    <a:cubicBezTo>
                      <a:pt x="23" y="0"/>
                      <a:pt x="21" y="1"/>
                      <a:pt x="19" y="2"/>
                    </a:cubicBezTo>
                    <a:cubicBezTo>
                      <a:pt x="18" y="3"/>
                      <a:pt x="18" y="4"/>
                      <a:pt x="17" y="5"/>
                    </a:cubicBezTo>
                    <a:cubicBezTo>
                      <a:pt x="17" y="5"/>
                      <a:pt x="17" y="5"/>
                      <a:pt x="17" y="5"/>
                    </a:cubicBezTo>
                    <a:cubicBezTo>
                      <a:pt x="17" y="5"/>
                      <a:pt x="17" y="5"/>
                      <a:pt x="17" y="5"/>
                    </a:cubicBezTo>
                    <a:cubicBezTo>
                      <a:pt x="17" y="5"/>
                      <a:pt x="17" y="5"/>
                      <a:pt x="16" y="5"/>
                    </a:cubicBezTo>
                    <a:cubicBezTo>
                      <a:pt x="15" y="5"/>
                      <a:pt x="14" y="5"/>
                      <a:pt x="13" y="6"/>
                    </a:cubicBezTo>
                    <a:cubicBezTo>
                      <a:pt x="13" y="6"/>
                      <a:pt x="12" y="7"/>
                      <a:pt x="12" y="7"/>
                    </a:cubicBezTo>
                    <a:cubicBezTo>
                      <a:pt x="11" y="8"/>
                      <a:pt x="10" y="9"/>
                      <a:pt x="10" y="10"/>
                    </a:cubicBezTo>
                    <a:cubicBezTo>
                      <a:pt x="9" y="11"/>
                      <a:pt x="9" y="11"/>
                      <a:pt x="9" y="11"/>
                    </a:cubicBezTo>
                    <a:cubicBezTo>
                      <a:pt x="8" y="13"/>
                      <a:pt x="7" y="15"/>
                      <a:pt x="6" y="16"/>
                    </a:cubicBezTo>
                    <a:cubicBezTo>
                      <a:pt x="6" y="16"/>
                      <a:pt x="5" y="17"/>
                      <a:pt x="5" y="18"/>
                    </a:cubicBezTo>
                    <a:cubicBezTo>
                      <a:pt x="3" y="19"/>
                      <a:pt x="2" y="20"/>
                      <a:pt x="1" y="21"/>
                    </a:cubicBezTo>
                    <a:cubicBezTo>
                      <a:pt x="0" y="23"/>
                      <a:pt x="0" y="26"/>
                      <a:pt x="0" y="27"/>
                    </a:cubicBezTo>
                    <a:cubicBezTo>
                      <a:pt x="0" y="28"/>
                      <a:pt x="0" y="30"/>
                      <a:pt x="0" y="30"/>
                    </a:cubicBezTo>
                    <a:cubicBezTo>
                      <a:pt x="0" y="32"/>
                      <a:pt x="0" y="34"/>
                      <a:pt x="0" y="35"/>
                    </a:cubicBezTo>
                    <a:cubicBezTo>
                      <a:pt x="0" y="36"/>
                      <a:pt x="0" y="37"/>
                      <a:pt x="0" y="37"/>
                    </a:cubicBezTo>
                    <a:cubicBezTo>
                      <a:pt x="0" y="38"/>
                      <a:pt x="0" y="38"/>
                      <a:pt x="0" y="38"/>
                    </a:cubicBezTo>
                    <a:cubicBezTo>
                      <a:pt x="0" y="39"/>
                      <a:pt x="0" y="41"/>
                      <a:pt x="1" y="43"/>
                    </a:cubicBezTo>
                    <a:cubicBezTo>
                      <a:pt x="2" y="44"/>
                      <a:pt x="3" y="45"/>
                      <a:pt x="3" y="47"/>
                    </a:cubicBezTo>
                    <a:cubicBezTo>
                      <a:pt x="3" y="48"/>
                      <a:pt x="3" y="49"/>
                      <a:pt x="2" y="50"/>
                    </a:cubicBezTo>
                    <a:cubicBezTo>
                      <a:pt x="1" y="52"/>
                      <a:pt x="1" y="54"/>
                      <a:pt x="1" y="56"/>
                    </a:cubicBezTo>
                    <a:cubicBezTo>
                      <a:pt x="0" y="59"/>
                      <a:pt x="1" y="61"/>
                      <a:pt x="1" y="62"/>
                    </a:cubicBezTo>
                    <a:cubicBezTo>
                      <a:pt x="1" y="63"/>
                      <a:pt x="1" y="64"/>
                      <a:pt x="2" y="64"/>
                    </a:cubicBezTo>
                    <a:cubicBezTo>
                      <a:pt x="2" y="66"/>
                      <a:pt x="2" y="68"/>
                      <a:pt x="2" y="70"/>
                    </a:cubicBezTo>
                    <a:cubicBezTo>
                      <a:pt x="2" y="71"/>
                      <a:pt x="2" y="71"/>
                      <a:pt x="2" y="71"/>
                    </a:cubicBezTo>
                    <a:cubicBezTo>
                      <a:pt x="2" y="73"/>
                      <a:pt x="3" y="75"/>
                      <a:pt x="3" y="77"/>
                    </a:cubicBezTo>
                    <a:cubicBezTo>
                      <a:pt x="3" y="77"/>
                      <a:pt x="3" y="78"/>
                      <a:pt x="3" y="79"/>
                    </a:cubicBezTo>
                    <a:cubicBezTo>
                      <a:pt x="4" y="82"/>
                      <a:pt x="4" y="85"/>
                      <a:pt x="4" y="88"/>
                    </a:cubicBezTo>
                    <a:cubicBezTo>
                      <a:pt x="4" y="89"/>
                      <a:pt x="4" y="90"/>
                      <a:pt x="4" y="91"/>
                    </a:cubicBezTo>
                    <a:cubicBezTo>
                      <a:pt x="4" y="94"/>
                      <a:pt x="5" y="97"/>
                      <a:pt x="6" y="100"/>
                    </a:cubicBezTo>
                    <a:cubicBezTo>
                      <a:pt x="6" y="101"/>
                      <a:pt x="7" y="101"/>
                      <a:pt x="7" y="102"/>
                    </a:cubicBezTo>
                    <a:cubicBezTo>
                      <a:pt x="6" y="102"/>
                      <a:pt x="6" y="103"/>
                      <a:pt x="5" y="104"/>
                    </a:cubicBezTo>
                    <a:cubicBezTo>
                      <a:pt x="3" y="107"/>
                      <a:pt x="3" y="113"/>
                      <a:pt x="6" y="116"/>
                    </a:cubicBezTo>
                    <a:cubicBezTo>
                      <a:pt x="8" y="118"/>
                      <a:pt x="11" y="118"/>
                      <a:pt x="13" y="118"/>
                    </a:cubicBezTo>
                    <a:cubicBezTo>
                      <a:pt x="14" y="118"/>
                      <a:pt x="15" y="118"/>
                      <a:pt x="15" y="119"/>
                    </a:cubicBezTo>
                    <a:cubicBezTo>
                      <a:pt x="16" y="119"/>
                      <a:pt x="16" y="120"/>
                      <a:pt x="16" y="121"/>
                    </a:cubicBezTo>
                    <a:cubicBezTo>
                      <a:pt x="16" y="121"/>
                      <a:pt x="16" y="121"/>
                      <a:pt x="15" y="121"/>
                    </a:cubicBezTo>
                    <a:cubicBezTo>
                      <a:pt x="15" y="121"/>
                      <a:pt x="14" y="121"/>
                      <a:pt x="14" y="121"/>
                    </a:cubicBezTo>
                    <a:cubicBezTo>
                      <a:pt x="11" y="121"/>
                      <a:pt x="10" y="122"/>
                      <a:pt x="8" y="123"/>
                    </a:cubicBezTo>
                    <a:cubicBezTo>
                      <a:pt x="4" y="127"/>
                      <a:pt x="4" y="132"/>
                      <a:pt x="4" y="135"/>
                    </a:cubicBezTo>
                    <a:cubicBezTo>
                      <a:pt x="4" y="135"/>
                      <a:pt x="4" y="135"/>
                      <a:pt x="4" y="136"/>
                    </a:cubicBezTo>
                    <a:cubicBezTo>
                      <a:pt x="4" y="137"/>
                      <a:pt x="4" y="138"/>
                      <a:pt x="4" y="140"/>
                    </a:cubicBezTo>
                    <a:cubicBezTo>
                      <a:pt x="5" y="143"/>
                      <a:pt x="10" y="147"/>
                      <a:pt x="13" y="147"/>
                    </a:cubicBezTo>
                    <a:cubicBezTo>
                      <a:pt x="13" y="147"/>
                      <a:pt x="14" y="147"/>
                      <a:pt x="14" y="147"/>
                    </a:cubicBezTo>
                    <a:cubicBezTo>
                      <a:pt x="14" y="147"/>
                      <a:pt x="14" y="147"/>
                      <a:pt x="15" y="147"/>
                    </a:cubicBezTo>
                    <a:cubicBezTo>
                      <a:pt x="15" y="147"/>
                      <a:pt x="15" y="148"/>
                      <a:pt x="15" y="148"/>
                    </a:cubicBezTo>
                    <a:cubicBezTo>
                      <a:pt x="15" y="152"/>
                      <a:pt x="13" y="157"/>
                      <a:pt x="11" y="161"/>
                    </a:cubicBezTo>
                    <a:cubicBezTo>
                      <a:pt x="10" y="162"/>
                      <a:pt x="9" y="163"/>
                      <a:pt x="9" y="164"/>
                    </a:cubicBezTo>
                    <a:cubicBezTo>
                      <a:pt x="6" y="170"/>
                      <a:pt x="5" y="179"/>
                      <a:pt x="9" y="185"/>
                    </a:cubicBezTo>
                    <a:cubicBezTo>
                      <a:pt x="10" y="187"/>
                      <a:pt x="13" y="190"/>
                      <a:pt x="19" y="190"/>
                    </a:cubicBezTo>
                    <a:cubicBezTo>
                      <a:pt x="19" y="190"/>
                      <a:pt x="20" y="190"/>
                      <a:pt x="21" y="190"/>
                    </a:cubicBezTo>
                    <a:cubicBezTo>
                      <a:pt x="26" y="190"/>
                      <a:pt x="29" y="186"/>
                      <a:pt x="32" y="182"/>
                    </a:cubicBezTo>
                    <a:cubicBezTo>
                      <a:pt x="32" y="182"/>
                      <a:pt x="33" y="181"/>
                      <a:pt x="33" y="181"/>
                    </a:cubicBezTo>
                    <a:cubicBezTo>
                      <a:pt x="36" y="177"/>
                      <a:pt x="39" y="175"/>
                      <a:pt x="43" y="173"/>
                    </a:cubicBezTo>
                    <a:cubicBezTo>
                      <a:pt x="46" y="172"/>
                      <a:pt x="48" y="171"/>
                      <a:pt x="52" y="169"/>
                    </a:cubicBezTo>
                    <a:cubicBezTo>
                      <a:pt x="54" y="169"/>
                      <a:pt x="57" y="168"/>
                      <a:pt x="59" y="167"/>
                    </a:cubicBezTo>
                    <a:cubicBezTo>
                      <a:pt x="62" y="166"/>
                      <a:pt x="65" y="165"/>
                      <a:pt x="68" y="164"/>
                    </a:cubicBezTo>
                    <a:cubicBezTo>
                      <a:pt x="73" y="163"/>
                      <a:pt x="78" y="161"/>
                      <a:pt x="81" y="156"/>
                    </a:cubicBezTo>
                    <a:cubicBezTo>
                      <a:pt x="82" y="155"/>
                      <a:pt x="82" y="153"/>
                      <a:pt x="83" y="152"/>
                    </a:cubicBezTo>
                    <a:cubicBezTo>
                      <a:pt x="83" y="152"/>
                      <a:pt x="83" y="151"/>
                      <a:pt x="84" y="151"/>
                    </a:cubicBezTo>
                    <a:cubicBezTo>
                      <a:pt x="84" y="150"/>
                      <a:pt x="84" y="150"/>
                      <a:pt x="84" y="150"/>
                    </a:cubicBezTo>
                    <a:cubicBezTo>
                      <a:pt x="85" y="148"/>
                      <a:pt x="85" y="148"/>
                      <a:pt x="86" y="148"/>
                    </a:cubicBezTo>
                    <a:cubicBezTo>
                      <a:pt x="86" y="147"/>
                      <a:pt x="87" y="147"/>
                      <a:pt x="87" y="147"/>
                    </a:cubicBezTo>
                    <a:cubicBezTo>
                      <a:pt x="88" y="147"/>
                      <a:pt x="89" y="147"/>
                      <a:pt x="89" y="146"/>
                    </a:cubicBezTo>
                    <a:cubicBezTo>
                      <a:pt x="91" y="145"/>
                      <a:pt x="92" y="144"/>
                      <a:pt x="92" y="144"/>
                    </a:cubicBezTo>
                    <a:cubicBezTo>
                      <a:pt x="92" y="143"/>
                      <a:pt x="93" y="143"/>
                      <a:pt x="93" y="143"/>
                    </a:cubicBezTo>
                    <a:cubicBezTo>
                      <a:pt x="93" y="143"/>
                      <a:pt x="93" y="144"/>
                      <a:pt x="93" y="144"/>
                    </a:cubicBezTo>
                    <a:cubicBezTo>
                      <a:pt x="93" y="145"/>
                      <a:pt x="93" y="145"/>
                      <a:pt x="93" y="145"/>
                    </a:cubicBezTo>
                    <a:cubicBezTo>
                      <a:pt x="93" y="146"/>
                      <a:pt x="93" y="149"/>
                      <a:pt x="96" y="150"/>
                    </a:cubicBezTo>
                    <a:cubicBezTo>
                      <a:pt x="96" y="151"/>
                      <a:pt x="97" y="151"/>
                      <a:pt x="98" y="151"/>
                    </a:cubicBezTo>
                    <a:cubicBezTo>
                      <a:pt x="99" y="151"/>
                      <a:pt x="99" y="151"/>
                      <a:pt x="100" y="151"/>
                    </a:cubicBezTo>
                    <a:cubicBezTo>
                      <a:pt x="100" y="151"/>
                      <a:pt x="100" y="151"/>
                      <a:pt x="100" y="151"/>
                    </a:cubicBezTo>
                    <a:cubicBezTo>
                      <a:pt x="104" y="151"/>
                      <a:pt x="108" y="149"/>
                      <a:pt x="110" y="146"/>
                    </a:cubicBezTo>
                    <a:cubicBezTo>
                      <a:pt x="110" y="145"/>
                      <a:pt x="110" y="145"/>
                      <a:pt x="110" y="145"/>
                    </a:cubicBezTo>
                    <a:cubicBezTo>
                      <a:pt x="111" y="146"/>
                      <a:pt x="111" y="146"/>
                      <a:pt x="111" y="146"/>
                    </a:cubicBezTo>
                    <a:cubicBezTo>
                      <a:pt x="112" y="147"/>
                      <a:pt x="113" y="147"/>
                      <a:pt x="113" y="147"/>
                    </a:cubicBezTo>
                    <a:cubicBezTo>
                      <a:pt x="113" y="148"/>
                      <a:pt x="113" y="149"/>
                      <a:pt x="111" y="151"/>
                    </a:cubicBezTo>
                    <a:cubicBezTo>
                      <a:pt x="110" y="153"/>
                      <a:pt x="109" y="155"/>
                      <a:pt x="107" y="157"/>
                    </a:cubicBezTo>
                    <a:cubicBezTo>
                      <a:pt x="107" y="158"/>
                      <a:pt x="106" y="158"/>
                      <a:pt x="105" y="159"/>
                    </a:cubicBezTo>
                    <a:cubicBezTo>
                      <a:pt x="104" y="162"/>
                      <a:pt x="104" y="163"/>
                      <a:pt x="104" y="165"/>
                    </a:cubicBezTo>
                    <a:cubicBezTo>
                      <a:pt x="105" y="166"/>
                      <a:pt x="105" y="166"/>
                      <a:pt x="105" y="166"/>
                    </a:cubicBezTo>
                    <a:cubicBezTo>
                      <a:pt x="105" y="166"/>
                      <a:pt x="105" y="166"/>
                      <a:pt x="105" y="167"/>
                    </a:cubicBezTo>
                    <a:cubicBezTo>
                      <a:pt x="105" y="167"/>
                      <a:pt x="105" y="168"/>
                      <a:pt x="105" y="169"/>
                    </a:cubicBezTo>
                    <a:cubicBezTo>
                      <a:pt x="105" y="171"/>
                      <a:pt x="107" y="172"/>
                      <a:pt x="110" y="172"/>
                    </a:cubicBezTo>
                    <a:cubicBezTo>
                      <a:pt x="112" y="172"/>
                      <a:pt x="114" y="172"/>
                      <a:pt x="115" y="171"/>
                    </a:cubicBezTo>
                    <a:cubicBezTo>
                      <a:pt x="116" y="170"/>
                      <a:pt x="117" y="169"/>
                      <a:pt x="118" y="168"/>
                    </a:cubicBezTo>
                    <a:cubicBezTo>
                      <a:pt x="118" y="167"/>
                      <a:pt x="119" y="167"/>
                      <a:pt x="119" y="166"/>
                    </a:cubicBezTo>
                    <a:cubicBezTo>
                      <a:pt x="120" y="166"/>
                      <a:pt x="121" y="166"/>
                      <a:pt x="121" y="166"/>
                    </a:cubicBezTo>
                    <a:cubicBezTo>
                      <a:pt x="123" y="166"/>
                      <a:pt x="125" y="165"/>
                      <a:pt x="126" y="164"/>
                    </a:cubicBezTo>
                    <a:cubicBezTo>
                      <a:pt x="127" y="162"/>
                      <a:pt x="128" y="161"/>
                      <a:pt x="128" y="160"/>
                    </a:cubicBezTo>
                    <a:cubicBezTo>
                      <a:pt x="128" y="159"/>
                      <a:pt x="128" y="159"/>
                      <a:pt x="128" y="159"/>
                    </a:cubicBezTo>
                    <a:cubicBezTo>
                      <a:pt x="128" y="158"/>
                      <a:pt x="129" y="157"/>
                      <a:pt x="129" y="156"/>
                    </a:cubicBezTo>
                    <a:cubicBezTo>
                      <a:pt x="129" y="155"/>
                      <a:pt x="129" y="155"/>
                      <a:pt x="129" y="155"/>
                    </a:cubicBezTo>
                    <a:cubicBezTo>
                      <a:pt x="129" y="154"/>
                      <a:pt x="129" y="153"/>
                      <a:pt x="130" y="152"/>
                    </a:cubicBezTo>
                    <a:cubicBezTo>
                      <a:pt x="130" y="150"/>
                      <a:pt x="129" y="149"/>
                      <a:pt x="129" y="147"/>
                    </a:cubicBezTo>
                    <a:cubicBezTo>
                      <a:pt x="129" y="147"/>
                      <a:pt x="128" y="147"/>
                      <a:pt x="128" y="146"/>
                    </a:cubicBezTo>
                    <a:cubicBezTo>
                      <a:pt x="127" y="142"/>
                      <a:pt x="127" y="138"/>
                      <a:pt x="129" y="135"/>
                    </a:cubicBezTo>
                    <a:cubicBezTo>
                      <a:pt x="130" y="134"/>
                      <a:pt x="131" y="133"/>
                      <a:pt x="131" y="132"/>
                    </a:cubicBezTo>
                    <a:cubicBezTo>
                      <a:pt x="133" y="130"/>
                      <a:pt x="135" y="127"/>
                      <a:pt x="135" y="122"/>
                    </a:cubicBezTo>
                    <a:cubicBezTo>
                      <a:pt x="135" y="121"/>
                      <a:pt x="135" y="120"/>
                      <a:pt x="135" y="118"/>
                    </a:cubicBezTo>
                    <a:cubicBezTo>
                      <a:pt x="134" y="117"/>
                      <a:pt x="134" y="116"/>
                      <a:pt x="134" y="115"/>
                    </a:cubicBezTo>
                    <a:cubicBezTo>
                      <a:pt x="134" y="115"/>
                      <a:pt x="134" y="115"/>
                      <a:pt x="134" y="115"/>
                    </a:cubicBezTo>
                    <a:cubicBezTo>
                      <a:pt x="142" y="116"/>
                      <a:pt x="145" y="130"/>
                      <a:pt x="145" y="137"/>
                    </a:cubicBezTo>
                    <a:cubicBezTo>
                      <a:pt x="145" y="141"/>
                      <a:pt x="147" y="148"/>
                      <a:pt x="152" y="148"/>
                    </a:cubicBezTo>
                    <a:cubicBezTo>
                      <a:pt x="154" y="148"/>
                      <a:pt x="156" y="146"/>
                      <a:pt x="158" y="143"/>
                    </a:cubicBezTo>
                    <a:cubicBezTo>
                      <a:pt x="159" y="141"/>
                      <a:pt x="159" y="140"/>
                      <a:pt x="160" y="138"/>
                    </a:cubicBezTo>
                    <a:cubicBezTo>
                      <a:pt x="160" y="138"/>
                      <a:pt x="160" y="138"/>
                      <a:pt x="160" y="138"/>
                    </a:cubicBezTo>
                    <a:cubicBezTo>
                      <a:pt x="160" y="139"/>
                      <a:pt x="161" y="140"/>
                      <a:pt x="161" y="140"/>
                    </a:cubicBezTo>
                    <a:cubicBezTo>
                      <a:pt x="162" y="140"/>
                      <a:pt x="162" y="141"/>
                      <a:pt x="162" y="141"/>
                    </a:cubicBezTo>
                    <a:cubicBezTo>
                      <a:pt x="162" y="142"/>
                      <a:pt x="162" y="142"/>
                      <a:pt x="162" y="143"/>
                    </a:cubicBezTo>
                    <a:cubicBezTo>
                      <a:pt x="163" y="145"/>
                      <a:pt x="166" y="147"/>
                      <a:pt x="168" y="147"/>
                    </a:cubicBezTo>
                    <a:cubicBezTo>
                      <a:pt x="170" y="147"/>
                      <a:pt x="172" y="147"/>
                      <a:pt x="172" y="145"/>
                    </a:cubicBezTo>
                    <a:cubicBezTo>
                      <a:pt x="173" y="144"/>
                      <a:pt x="173" y="143"/>
                      <a:pt x="173" y="142"/>
                    </a:cubicBezTo>
                    <a:cubicBezTo>
                      <a:pt x="174" y="141"/>
                      <a:pt x="174" y="141"/>
                      <a:pt x="174" y="140"/>
                    </a:cubicBezTo>
                    <a:cubicBezTo>
                      <a:pt x="175" y="140"/>
                      <a:pt x="176" y="140"/>
                      <a:pt x="176" y="140"/>
                    </a:cubicBezTo>
                    <a:cubicBezTo>
                      <a:pt x="178" y="139"/>
                      <a:pt x="180" y="138"/>
                      <a:pt x="181" y="137"/>
                    </a:cubicBezTo>
                    <a:cubicBezTo>
                      <a:pt x="184" y="133"/>
                      <a:pt x="182" y="130"/>
                      <a:pt x="181" y="128"/>
                    </a:cubicBezTo>
                    <a:close/>
                  </a:path>
                </a:pathLst>
              </a:custGeom>
              <a:solidFill>
                <a:srgbClr val="D8D8D8"/>
              </a:solidFill>
              <a:ln w="9525" cap="rnd" cmpd="sng">
                <a:solidFill>
                  <a:schemeClr val="lt1"/>
                </a:solidFill>
                <a:prstDash val="solid"/>
                <a:round/>
                <a:headEnd type="none" w="sm" len="sm"/>
                <a:tailEnd type="none" w="sm" len="sm"/>
              </a:ln>
            </p:spPr>
            <p:txBody>
              <a:bodyPr spcFirstLastPara="1" wrap="square" lIns="62850" tIns="31400" rIns="62850" bIns="31400" anchor="t" anchorCtr="0">
                <a:noAutofit/>
              </a:bodyPr>
              <a:lstStyle/>
              <a:p>
                <a:pPr marL="0" marR="0" lvl="0" indent="0" algn="l" rtl="0">
                  <a:spcBef>
                    <a:spcPts val="0"/>
                  </a:spcBef>
                  <a:spcAft>
                    <a:spcPts val="0"/>
                  </a:spcAft>
                  <a:buNone/>
                </a:pPr>
                <a:endParaRPr sz="2500">
                  <a:solidFill>
                    <a:srgbClr val="212121"/>
                  </a:solidFill>
                  <a:latin typeface="Calibri"/>
                  <a:ea typeface="Calibri"/>
                  <a:cs typeface="Calibri"/>
                  <a:sym typeface="Calibri"/>
                </a:endParaRPr>
              </a:p>
            </p:txBody>
          </p:sp>
          <p:sp>
            <p:nvSpPr>
              <p:cNvPr id="327" name="Google Shape;327;p20"/>
              <p:cNvSpPr/>
              <p:nvPr/>
            </p:nvSpPr>
            <p:spPr>
              <a:xfrm>
                <a:off x="21711341" y="10220937"/>
                <a:ext cx="346919" cy="407862"/>
              </a:xfrm>
              <a:custGeom>
                <a:avLst/>
                <a:gdLst/>
                <a:ahLst/>
                <a:cxnLst/>
                <a:rect l="l" t="t" r="r" b="b"/>
                <a:pathLst>
                  <a:path w="49" h="63" extrusionOk="0">
                    <a:moveTo>
                      <a:pt x="47" y="27"/>
                    </a:moveTo>
                    <a:cubicBezTo>
                      <a:pt x="46" y="25"/>
                      <a:pt x="44" y="24"/>
                      <a:pt x="42" y="24"/>
                    </a:cubicBezTo>
                    <a:cubicBezTo>
                      <a:pt x="42" y="24"/>
                      <a:pt x="41" y="24"/>
                      <a:pt x="41" y="24"/>
                    </a:cubicBezTo>
                    <a:cubicBezTo>
                      <a:pt x="41" y="24"/>
                      <a:pt x="40" y="23"/>
                      <a:pt x="40" y="23"/>
                    </a:cubicBezTo>
                    <a:cubicBezTo>
                      <a:pt x="39" y="23"/>
                      <a:pt x="38" y="22"/>
                      <a:pt x="37" y="22"/>
                    </a:cubicBezTo>
                    <a:cubicBezTo>
                      <a:pt x="36" y="22"/>
                      <a:pt x="35" y="21"/>
                      <a:pt x="34" y="21"/>
                    </a:cubicBezTo>
                    <a:cubicBezTo>
                      <a:pt x="31" y="21"/>
                      <a:pt x="28" y="22"/>
                      <a:pt x="26" y="23"/>
                    </a:cubicBezTo>
                    <a:cubicBezTo>
                      <a:pt x="26" y="22"/>
                      <a:pt x="26" y="20"/>
                      <a:pt x="26" y="19"/>
                    </a:cubicBezTo>
                    <a:cubicBezTo>
                      <a:pt x="25" y="17"/>
                      <a:pt x="25" y="16"/>
                      <a:pt x="25" y="15"/>
                    </a:cubicBezTo>
                    <a:cubicBezTo>
                      <a:pt x="25" y="13"/>
                      <a:pt x="24" y="10"/>
                      <a:pt x="23" y="8"/>
                    </a:cubicBezTo>
                    <a:cubicBezTo>
                      <a:pt x="21" y="6"/>
                      <a:pt x="19" y="6"/>
                      <a:pt x="18" y="6"/>
                    </a:cubicBezTo>
                    <a:cubicBezTo>
                      <a:pt x="18" y="6"/>
                      <a:pt x="18" y="5"/>
                      <a:pt x="18" y="5"/>
                    </a:cubicBezTo>
                    <a:cubicBezTo>
                      <a:pt x="18" y="5"/>
                      <a:pt x="18" y="6"/>
                      <a:pt x="18" y="6"/>
                    </a:cubicBezTo>
                    <a:cubicBezTo>
                      <a:pt x="18" y="5"/>
                      <a:pt x="18" y="5"/>
                      <a:pt x="18" y="5"/>
                    </a:cubicBezTo>
                    <a:cubicBezTo>
                      <a:pt x="18" y="5"/>
                      <a:pt x="17" y="4"/>
                      <a:pt x="17" y="4"/>
                    </a:cubicBezTo>
                    <a:cubicBezTo>
                      <a:pt x="16" y="2"/>
                      <a:pt x="15" y="0"/>
                      <a:pt x="12" y="0"/>
                    </a:cubicBezTo>
                    <a:cubicBezTo>
                      <a:pt x="10" y="0"/>
                      <a:pt x="9" y="1"/>
                      <a:pt x="8" y="2"/>
                    </a:cubicBezTo>
                    <a:cubicBezTo>
                      <a:pt x="4" y="4"/>
                      <a:pt x="5" y="9"/>
                      <a:pt x="5" y="12"/>
                    </a:cubicBezTo>
                    <a:cubicBezTo>
                      <a:pt x="5" y="13"/>
                      <a:pt x="5" y="14"/>
                      <a:pt x="5" y="15"/>
                    </a:cubicBezTo>
                    <a:cubicBezTo>
                      <a:pt x="3" y="20"/>
                      <a:pt x="3" y="25"/>
                      <a:pt x="3" y="30"/>
                    </a:cubicBezTo>
                    <a:cubicBezTo>
                      <a:pt x="4" y="35"/>
                      <a:pt x="3" y="39"/>
                      <a:pt x="2" y="44"/>
                    </a:cubicBezTo>
                    <a:cubicBezTo>
                      <a:pt x="0" y="51"/>
                      <a:pt x="2" y="57"/>
                      <a:pt x="7" y="60"/>
                    </a:cubicBezTo>
                    <a:cubicBezTo>
                      <a:pt x="9" y="62"/>
                      <a:pt x="12" y="63"/>
                      <a:pt x="14" y="63"/>
                    </a:cubicBezTo>
                    <a:cubicBezTo>
                      <a:pt x="16" y="63"/>
                      <a:pt x="18" y="62"/>
                      <a:pt x="20" y="61"/>
                    </a:cubicBezTo>
                    <a:cubicBezTo>
                      <a:pt x="22" y="59"/>
                      <a:pt x="23" y="57"/>
                      <a:pt x="23" y="55"/>
                    </a:cubicBezTo>
                    <a:cubicBezTo>
                      <a:pt x="23" y="55"/>
                      <a:pt x="23" y="55"/>
                      <a:pt x="24" y="54"/>
                    </a:cubicBezTo>
                    <a:cubicBezTo>
                      <a:pt x="23" y="57"/>
                      <a:pt x="24" y="59"/>
                      <a:pt x="27" y="61"/>
                    </a:cubicBezTo>
                    <a:cubicBezTo>
                      <a:pt x="28" y="61"/>
                      <a:pt x="29" y="62"/>
                      <a:pt x="30" y="62"/>
                    </a:cubicBezTo>
                    <a:cubicBezTo>
                      <a:pt x="30" y="62"/>
                      <a:pt x="30" y="62"/>
                      <a:pt x="30" y="62"/>
                    </a:cubicBezTo>
                    <a:cubicBezTo>
                      <a:pt x="34" y="62"/>
                      <a:pt x="38" y="57"/>
                      <a:pt x="41" y="53"/>
                    </a:cubicBezTo>
                    <a:cubicBezTo>
                      <a:pt x="41" y="53"/>
                      <a:pt x="41" y="53"/>
                      <a:pt x="41" y="53"/>
                    </a:cubicBezTo>
                    <a:cubicBezTo>
                      <a:pt x="44" y="49"/>
                      <a:pt x="47" y="45"/>
                      <a:pt x="47" y="39"/>
                    </a:cubicBezTo>
                    <a:cubicBezTo>
                      <a:pt x="47" y="39"/>
                      <a:pt x="47" y="38"/>
                      <a:pt x="48" y="37"/>
                    </a:cubicBezTo>
                    <a:cubicBezTo>
                      <a:pt x="48" y="34"/>
                      <a:pt x="49" y="30"/>
                      <a:pt x="47" y="27"/>
                    </a:cubicBezTo>
                    <a:close/>
                  </a:path>
                </a:pathLst>
              </a:custGeom>
              <a:solidFill>
                <a:srgbClr val="D8D8D8"/>
              </a:solidFill>
              <a:ln w="9525" cap="rnd" cmpd="sng">
                <a:solidFill>
                  <a:schemeClr val="lt1"/>
                </a:solidFill>
                <a:prstDash val="solid"/>
                <a:round/>
                <a:headEnd type="none" w="sm" len="sm"/>
                <a:tailEnd type="none" w="sm" len="sm"/>
              </a:ln>
            </p:spPr>
            <p:txBody>
              <a:bodyPr spcFirstLastPara="1" wrap="square" lIns="62850" tIns="31400" rIns="62850" bIns="31400" anchor="t" anchorCtr="0">
                <a:noAutofit/>
              </a:bodyPr>
              <a:lstStyle/>
              <a:p>
                <a:pPr marL="0" marR="0" lvl="0" indent="0" algn="l" rtl="0">
                  <a:spcBef>
                    <a:spcPts val="0"/>
                  </a:spcBef>
                  <a:spcAft>
                    <a:spcPts val="0"/>
                  </a:spcAft>
                  <a:buNone/>
                </a:pPr>
                <a:endParaRPr sz="2500">
                  <a:solidFill>
                    <a:srgbClr val="212121"/>
                  </a:solidFill>
                  <a:latin typeface="Calibri"/>
                  <a:ea typeface="Calibri"/>
                  <a:cs typeface="Calibri"/>
                  <a:sym typeface="Calibri"/>
                </a:endParaRPr>
              </a:p>
            </p:txBody>
          </p:sp>
          <p:sp>
            <p:nvSpPr>
              <p:cNvPr id="328" name="Google Shape;328;p20"/>
              <p:cNvSpPr/>
              <p:nvPr/>
            </p:nvSpPr>
            <p:spPr>
              <a:xfrm>
                <a:off x="20774659" y="9769375"/>
                <a:ext cx="587093" cy="169943"/>
              </a:xfrm>
              <a:custGeom>
                <a:avLst/>
                <a:gdLst/>
                <a:ahLst/>
                <a:cxnLst/>
                <a:rect l="l" t="t" r="r" b="b"/>
                <a:pathLst>
                  <a:path w="83" h="26" extrusionOk="0">
                    <a:moveTo>
                      <a:pt x="82" y="10"/>
                    </a:moveTo>
                    <a:cubicBezTo>
                      <a:pt x="81" y="5"/>
                      <a:pt x="74" y="3"/>
                      <a:pt x="71" y="3"/>
                    </a:cubicBezTo>
                    <a:cubicBezTo>
                      <a:pt x="69" y="3"/>
                      <a:pt x="67" y="3"/>
                      <a:pt x="66" y="3"/>
                    </a:cubicBezTo>
                    <a:cubicBezTo>
                      <a:pt x="64" y="4"/>
                      <a:pt x="63" y="4"/>
                      <a:pt x="61" y="4"/>
                    </a:cubicBezTo>
                    <a:cubicBezTo>
                      <a:pt x="60" y="4"/>
                      <a:pt x="59" y="4"/>
                      <a:pt x="59" y="3"/>
                    </a:cubicBezTo>
                    <a:cubicBezTo>
                      <a:pt x="56" y="3"/>
                      <a:pt x="54" y="3"/>
                      <a:pt x="52" y="2"/>
                    </a:cubicBezTo>
                    <a:cubicBezTo>
                      <a:pt x="48" y="1"/>
                      <a:pt x="43" y="0"/>
                      <a:pt x="39" y="0"/>
                    </a:cubicBezTo>
                    <a:cubicBezTo>
                      <a:pt x="37" y="0"/>
                      <a:pt x="35" y="0"/>
                      <a:pt x="33" y="1"/>
                    </a:cubicBezTo>
                    <a:cubicBezTo>
                      <a:pt x="30" y="1"/>
                      <a:pt x="30" y="1"/>
                      <a:pt x="30" y="1"/>
                    </a:cubicBezTo>
                    <a:cubicBezTo>
                      <a:pt x="25" y="3"/>
                      <a:pt x="20" y="4"/>
                      <a:pt x="15" y="4"/>
                    </a:cubicBezTo>
                    <a:cubicBezTo>
                      <a:pt x="11" y="5"/>
                      <a:pt x="3" y="5"/>
                      <a:pt x="1" y="11"/>
                    </a:cubicBezTo>
                    <a:cubicBezTo>
                      <a:pt x="0" y="13"/>
                      <a:pt x="1" y="15"/>
                      <a:pt x="2" y="16"/>
                    </a:cubicBezTo>
                    <a:cubicBezTo>
                      <a:pt x="4" y="19"/>
                      <a:pt x="8" y="19"/>
                      <a:pt x="11" y="19"/>
                    </a:cubicBezTo>
                    <a:cubicBezTo>
                      <a:pt x="12" y="19"/>
                      <a:pt x="12" y="19"/>
                      <a:pt x="13" y="19"/>
                    </a:cubicBezTo>
                    <a:cubicBezTo>
                      <a:pt x="13" y="19"/>
                      <a:pt x="15" y="19"/>
                      <a:pt x="16" y="19"/>
                    </a:cubicBezTo>
                    <a:cubicBezTo>
                      <a:pt x="18" y="19"/>
                      <a:pt x="21" y="19"/>
                      <a:pt x="23" y="20"/>
                    </a:cubicBezTo>
                    <a:cubicBezTo>
                      <a:pt x="23" y="20"/>
                      <a:pt x="23" y="21"/>
                      <a:pt x="24" y="22"/>
                    </a:cubicBezTo>
                    <a:cubicBezTo>
                      <a:pt x="25" y="23"/>
                      <a:pt x="27" y="24"/>
                      <a:pt x="28" y="24"/>
                    </a:cubicBezTo>
                    <a:cubicBezTo>
                      <a:pt x="30" y="25"/>
                      <a:pt x="33" y="25"/>
                      <a:pt x="35" y="25"/>
                    </a:cubicBezTo>
                    <a:cubicBezTo>
                      <a:pt x="37" y="25"/>
                      <a:pt x="37" y="25"/>
                      <a:pt x="37" y="25"/>
                    </a:cubicBezTo>
                    <a:cubicBezTo>
                      <a:pt x="38" y="25"/>
                      <a:pt x="39" y="25"/>
                      <a:pt x="40" y="25"/>
                    </a:cubicBezTo>
                    <a:cubicBezTo>
                      <a:pt x="40" y="25"/>
                      <a:pt x="41" y="26"/>
                      <a:pt x="42" y="26"/>
                    </a:cubicBezTo>
                    <a:cubicBezTo>
                      <a:pt x="43" y="26"/>
                      <a:pt x="45" y="26"/>
                      <a:pt x="46" y="26"/>
                    </a:cubicBezTo>
                    <a:cubicBezTo>
                      <a:pt x="47" y="26"/>
                      <a:pt x="47" y="26"/>
                      <a:pt x="48" y="26"/>
                    </a:cubicBezTo>
                    <a:cubicBezTo>
                      <a:pt x="50" y="26"/>
                      <a:pt x="53" y="26"/>
                      <a:pt x="55" y="25"/>
                    </a:cubicBezTo>
                    <a:cubicBezTo>
                      <a:pt x="58" y="25"/>
                      <a:pt x="61" y="24"/>
                      <a:pt x="64" y="24"/>
                    </a:cubicBezTo>
                    <a:cubicBezTo>
                      <a:pt x="68" y="24"/>
                      <a:pt x="72" y="23"/>
                      <a:pt x="76" y="20"/>
                    </a:cubicBezTo>
                    <a:cubicBezTo>
                      <a:pt x="76" y="19"/>
                      <a:pt x="77" y="19"/>
                      <a:pt x="77" y="19"/>
                    </a:cubicBezTo>
                    <a:cubicBezTo>
                      <a:pt x="79" y="17"/>
                      <a:pt x="83" y="14"/>
                      <a:pt x="82" y="10"/>
                    </a:cubicBezTo>
                    <a:close/>
                  </a:path>
                </a:pathLst>
              </a:custGeom>
              <a:solidFill>
                <a:srgbClr val="D8D8D8"/>
              </a:solidFill>
              <a:ln w="9525" cap="rnd" cmpd="sng">
                <a:solidFill>
                  <a:schemeClr val="lt1"/>
                </a:solidFill>
                <a:prstDash val="solid"/>
                <a:round/>
                <a:headEnd type="none" w="sm" len="sm"/>
                <a:tailEnd type="none" w="sm" len="sm"/>
              </a:ln>
            </p:spPr>
            <p:txBody>
              <a:bodyPr spcFirstLastPara="1" wrap="square" lIns="62850" tIns="31400" rIns="62850" bIns="31400" anchor="t" anchorCtr="0">
                <a:noAutofit/>
              </a:bodyPr>
              <a:lstStyle/>
              <a:p>
                <a:pPr marL="0" marR="0" lvl="0" indent="0" algn="l" rtl="0">
                  <a:spcBef>
                    <a:spcPts val="0"/>
                  </a:spcBef>
                  <a:spcAft>
                    <a:spcPts val="0"/>
                  </a:spcAft>
                  <a:buNone/>
                </a:pPr>
                <a:endParaRPr sz="2500">
                  <a:solidFill>
                    <a:srgbClr val="212121"/>
                  </a:solidFill>
                  <a:latin typeface="Calibri"/>
                  <a:ea typeface="Calibri"/>
                  <a:cs typeface="Calibri"/>
                  <a:sym typeface="Calibri"/>
                </a:endParaRPr>
              </a:p>
            </p:txBody>
          </p:sp>
          <p:sp>
            <p:nvSpPr>
              <p:cNvPr id="329" name="Google Shape;329;p20"/>
              <p:cNvSpPr/>
              <p:nvPr/>
            </p:nvSpPr>
            <p:spPr>
              <a:xfrm>
                <a:off x="11650700" y="4391906"/>
                <a:ext cx="3247692" cy="3585789"/>
              </a:xfrm>
              <a:custGeom>
                <a:avLst/>
                <a:gdLst/>
                <a:ahLst/>
                <a:cxnLst/>
                <a:rect l="l" t="t" r="r" b="b"/>
                <a:pathLst>
                  <a:path w="458" h="556" extrusionOk="0">
                    <a:moveTo>
                      <a:pt x="345" y="346"/>
                    </a:moveTo>
                    <a:cubicBezTo>
                      <a:pt x="332" y="315"/>
                      <a:pt x="332" y="315"/>
                      <a:pt x="332" y="315"/>
                    </a:cubicBezTo>
                    <a:cubicBezTo>
                      <a:pt x="331" y="315"/>
                      <a:pt x="331" y="315"/>
                      <a:pt x="331" y="315"/>
                    </a:cubicBezTo>
                    <a:cubicBezTo>
                      <a:pt x="324" y="314"/>
                      <a:pt x="303" y="310"/>
                      <a:pt x="293" y="284"/>
                    </a:cubicBezTo>
                    <a:cubicBezTo>
                      <a:pt x="293" y="284"/>
                      <a:pt x="293" y="284"/>
                      <a:pt x="293" y="284"/>
                    </a:cubicBezTo>
                    <a:cubicBezTo>
                      <a:pt x="230" y="169"/>
                      <a:pt x="230" y="169"/>
                      <a:pt x="230" y="169"/>
                    </a:cubicBezTo>
                    <a:cubicBezTo>
                      <a:pt x="261" y="108"/>
                      <a:pt x="261" y="108"/>
                      <a:pt x="261" y="108"/>
                    </a:cubicBezTo>
                    <a:cubicBezTo>
                      <a:pt x="262" y="106"/>
                      <a:pt x="262" y="106"/>
                      <a:pt x="262" y="106"/>
                    </a:cubicBezTo>
                    <a:cubicBezTo>
                      <a:pt x="262" y="105"/>
                      <a:pt x="262" y="105"/>
                      <a:pt x="262" y="105"/>
                    </a:cubicBezTo>
                    <a:cubicBezTo>
                      <a:pt x="262" y="104"/>
                      <a:pt x="261" y="103"/>
                      <a:pt x="261" y="101"/>
                    </a:cubicBezTo>
                    <a:cubicBezTo>
                      <a:pt x="259" y="97"/>
                      <a:pt x="256" y="95"/>
                      <a:pt x="253" y="93"/>
                    </a:cubicBezTo>
                    <a:cubicBezTo>
                      <a:pt x="251" y="92"/>
                      <a:pt x="250" y="91"/>
                      <a:pt x="248" y="90"/>
                    </a:cubicBezTo>
                    <a:cubicBezTo>
                      <a:pt x="247" y="88"/>
                      <a:pt x="244" y="86"/>
                      <a:pt x="241" y="86"/>
                    </a:cubicBezTo>
                    <a:cubicBezTo>
                      <a:pt x="238" y="86"/>
                      <a:pt x="236" y="89"/>
                      <a:pt x="234" y="90"/>
                    </a:cubicBezTo>
                    <a:cubicBezTo>
                      <a:pt x="234" y="90"/>
                      <a:pt x="234" y="91"/>
                      <a:pt x="233" y="91"/>
                    </a:cubicBezTo>
                    <a:cubicBezTo>
                      <a:pt x="233" y="92"/>
                      <a:pt x="232" y="92"/>
                      <a:pt x="231" y="93"/>
                    </a:cubicBezTo>
                    <a:cubicBezTo>
                      <a:pt x="229" y="94"/>
                      <a:pt x="229" y="94"/>
                      <a:pt x="229" y="94"/>
                    </a:cubicBezTo>
                    <a:cubicBezTo>
                      <a:pt x="228" y="95"/>
                      <a:pt x="225" y="97"/>
                      <a:pt x="223" y="97"/>
                    </a:cubicBezTo>
                    <a:cubicBezTo>
                      <a:pt x="223" y="95"/>
                      <a:pt x="224" y="90"/>
                      <a:pt x="224" y="88"/>
                    </a:cubicBezTo>
                    <a:cubicBezTo>
                      <a:pt x="225" y="86"/>
                      <a:pt x="225" y="85"/>
                      <a:pt x="225" y="84"/>
                    </a:cubicBezTo>
                    <a:cubicBezTo>
                      <a:pt x="225" y="82"/>
                      <a:pt x="226" y="80"/>
                      <a:pt x="227" y="78"/>
                    </a:cubicBezTo>
                    <a:cubicBezTo>
                      <a:pt x="227" y="77"/>
                      <a:pt x="227" y="77"/>
                      <a:pt x="227" y="76"/>
                    </a:cubicBezTo>
                    <a:cubicBezTo>
                      <a:pt x="227" y="76"/>
                      <a:pt x="228" y="75"/>
                      <a:pt x="228" y="75"/>
                    </a:cubicBezTo>
                    <a:cubicBezTo>
                      <a:pt x="230" y="73"/>
                      <a:pt x="232" y="70"/>
                      <a:pt x="230" y="67"/>
                    </a:cubicBezTo>
                    <a:cubicBezTo>
                      <a:pt x="229" y="65"/>
                      <a:pt x="228" y="64"/>
                      <a:pt x="226" y="64"/>
                    </a:cubicBezTo>
                    <a:cubicBezTo>
                      <a:pt x="224" y="64"/>
                      <a:pt x="222" y="65"/>
                      <a:pt x="221" y="66"/>
                    </a:cubicBezTo>
                    <a:cubicBezTo>
                      <a:pt x="221" y="67"/>
                      <a:pt x="221" y="67"/>
                      <a:pt x="221" y="67"/>
                    </a:cubicBezTo>
                    <a:cubicBezTo>
                      <a:pt x="220" y="67"/>
                      <a:pt x="219" y="68"/>
                      <a:pt x="219" y="68"/>
                    </a:cubicBezTo>
                    <a:cubicBezTo>
                      <a:pt x="218" y="69"/>
                      <a:pt x="217" y="69"/>
                      <a:pt x="215" y="70"/>
                    </a:cubicBezTo>
                    <a:cubicBezTo>
                      <a:pt x="214" y="71"/>
                      <a:pt x="213" y="72"/>
                      <a:pt x="212" y="74"/>
                    </a:cubicBezTo>
                    <a:cubicBezTo>
                      <a:pt x="211" y="75"/>
                      <a:pt x="211" y="75"/>
                      <a:pt x="211" y="75"/>
                    </a:cubicBezTo>
                    <a:cubicBezTo>
                      <a:pt x="208" y="77"/>
                      <a:pt x="205" y="80"/>
                      <a:pt x="201" y="80"/>
                    </a:cubicBezTo>
                    <a:cubicBezTo>
                      <a:pt x="201" y="80"/>
                      <a:pt x="201" y="80"/>
                      <a:pt x="201" y="80"/>
                    </a:cubicBezTo>
                    <a:cubicBezTo>
                      <a:pt x="201" y="80"/>
                      <a:pt x="200" y="78"/>
                      <a:pt x="200" y="78"/>
                    </a:cubicBezTo>
                    <a:cubicBezTo>
                      <a:pt x="200" y="77"/>
                      <a:pt x="200" y="76"/>
                      <a:pt x="200" y="75"/>
                    </a:cubicBezTo>
                    <a:cubicBezTo>
                      <a:pt x="200" y="74"/>
                      <a:pt x="200" y="73"/>
                      <a:pt x="200" y="71"/>
                    </a:cubicBezTo>
                    <a:cubicBezTo>
                      <a:pt x="200" y="70"/>
                      <a:pt x="200" y="69"/>
                      <a:pt x="200" y="67"/>
                    </a:cubicBezTo>
                    <a:cubicBezTo>
                      <a:pt x="200" y="66"/>
                      <a:pt x="200" y="65"/>
                      <a:pt x="200" y="64"/>
                    </a:cubicBezTo>
                    <a:cubicBezTo>
                      <a:pt x="200" y="64"/>
                      <a:pt x="200" y="64"/>
                      <a:pt x="200" y="64"/>
                    </a:cubicBezTo>
                    <a:cubicBezTo>
                      <a:pt x="200" y="64"/>
                      <a:pt x="200" y="64"/>
                      <a:pt x="200" y="64"/>
                    </a:cubicBezTo>
                    <a:cubicBezTo>
                      <a:pt x="200" y="63"/>
                      <a:pt x="201" y="63"/>
                      <a:pt x="201" y="62"/>
                    </a:cubicBezTo>
                    <a:cubicBezTo>
                      <a:pt x="201" y="61"/>
                      <a:pt x="202" y="60"/>
                      <a:pt x="202" y="59"/>
                    </a:cubicBezTo>
                    <a:cubicBezTo>
                      <a:pt x="202" y="58"/>
                      <a:pt x="202" y="58"/>
                      <a:pt x="203" y="57"/>
                    </a:cubicBezTo>
                    <a:cubicBezTo>
                      <a:pt x="203" y="56"/>
                      <a:pt x="203" y="54"/>
                      <a:pt x="203" y="53"/>
                    </a:cubicBezTo>
                    <a:cubicBezTo>
                      <a:pt x="203" y="53"/>
                      <a:pt x="204" y="52"/>
                      <a:pt x="204" y="52"/>
                    </a:cubicBezTo>
                    <a:cubicBezTo>
                      <a:pt x="204" y="50"/>
                      <a:pt x="204" y="49"/>
                      <a:pt x="205" y="48"/>
                    </a:cubicBezTo>
                    <a:cubicBezTo>
                      <a:pt x="206" y="44"/>
                      <a:pt x="207" y="41"/>
                      <a:pt x="206" y="37"/>
                    </a:cubicBezTo>
                    <a:cubicBezTo>
                      <a:pt x="206" y="34"/>
                      <a:pt x="205" y="31"/>
                      <a:pt x="203" y="29"/>
                    </a:cubicBezTo>
                    <a:cubicBezTo>
                      <a:pt x="201" y="27"/>
                      <a:pt x="200" y="26"/>
                      <a:pt x="198" y="26"/>
                    </a:cubicBezTo>
                    <a:cubicBezTo>
                      <a:pt x="197" y="26"/>
                      <a:pt x="195" y="26"/>
                      <a:pt x="193" y="29"/>
                    </a:cubicBezTo>
                    <a:cubicBezTo>
                      <a:pt x="192" y="31"/>
                      <a:pt x="191" y="35"/>
                      <a:pt x="191" y="39"/>
                    </a:cubicBezTo>
                    <a:cubicBezTo>
                      <a:pt x="191" y="39"/>
                      <a:pt x="191" y="39"/>
                      <a:pt x="191" y="39"/>
                    </a:cubicBezTo>
                    <a:cubicBezTo>
                      <a:pt x="190" y="39"/>
                      <a:pt x="189" y="39"/>
                      <a:pt x="188" y="39"/>
                    </a:cubicBezTo>
                    <a:cubicBezTo>
                      <a:pt x="187" y="39"/>
                      <a:pt x="185" y="40"/>
                      <a:pt x="183" y="42"/>
                    </a:cubicBezTo>
                    <a:cubicBezTo>
                      <a:pt x="182" y="42"/>
                      <a:pt x="182" y="43"/>
                      <a:pt x="181" y="43"/>
                    </a:cubicBezTo>
                    <a:cubicBezTo>
                      <a:pt x="179" y="44"/>
                      <a:pt x="179" y="44"/>
                      <a:pt x="179" y="44"/>
                    </a:cubicBezTo>
                    <a:cubicBezTo>
                      <a:pt x="179" y="44"/>
                      <a:pt x="179" y="44"/>
                      <a:pt x="178" y="45"/>
                    </a:cubicBezTo>
                    <a:cubicBezTo>
                      <a:pt x="177" y="45"/>
                      <a:pt x="175" y="46"/>
                      <a:pt x="175" y="46"/>
                    </a:cubicBezTo>
                    <a:cubicBezTo>
                      <a:pt x="174" y="46"/>
                      <a:pt x="174" y="46"/>
                      <a:pt x="174" y="45"/>
                    </a:cubicBezTo>
                    <a:cubicBezTo>
                      <a:pt x="173" y="45"/>
                      <a:pt x="173" y="44"/>
                      <a:pt x="173" y="44"/>
                    </a:cubicBezTo>
                    <a:cubicBezTo>
                      <a:pt x="173" y="43"/>
                      <a:pt x="172" y="41"/>
                      <a:pt x="171" y="40"/>
                    </a:cubicBezTo>
                    <a:cubicBezTo>
                      <a:pt x="169" y="39"/>
                      <a:pt x="167" y="38"/>
                      <a:pt x="165" y="38"/>
                    </a:cubicBezTo>
                    <a:cubicBezTo>
                      <a:pt x="166" y="38"/>
                      <a:pt x="167" y="38"/>
                      <a:pt x="168" y="37"/>
                    </a:cubicBezTo>
                    <a:cubicBezTo>
                      <a:pt x="168" y="37"/>
                      <a:pt x="169" y="37"/>
                      <a:pt x="169" y="37"/>
                    </a:cubicBezTo>
                    <a:cubicBezTo>
                      <a:pt x="170" y="37"/>
                      <a:pt x="171" y="37"/>
                      <a:pt x="172" y="37"/>
                    </a:cubicBezTo>
                    <a:cubicBezTo>
                      <a:pt x="176" y="36"/>
                      <a:pt x="176" y="31"/>
                      <a:pt x="176" y="30"/>
                    </a:cubicBezTo>
                    <a:cubicBezTo>
                      <a:pt x="176" y="28"/>
                      <a:pt x="175" y="25"/>
                      <a:pt x="170" y="25"/>
                    </a:cubicBezTo>
                    <a:cubicBezTo>
                      <a:pt x="170" y="25"/>
                      <a:pt x="170" y="25"/>
                      <a:pt x="170" y="25"/>
                    </a:cubicBezTo>
                    <a:cubicBezTo>
                      <a:pt x="169" y="25"/>
                      <a:pt x="169" y="25"/>
                      <a:pt x="168" y="26"/>
                    </a:cubicBezTo>
                    <a:cubicBezTo>
                      <a:pt x="168" y="26"/>
                      <a:pt x="168" y="26"/>
                      <a:pt x="168" y="26"/>
                    </a:cubicBezTo>
                    <a:cubicBezTo>
                      <a:pt x="168" y="26"/>
                      <a:pt x="168" y="26"/>
                      <a:pt x="168" y="26"/>
                    </a:cubicBezTo>
                    <a:cubicBezTo>
                      <a:pt x="168" y="25"/>
                      <a:pt x="167" y="24"/>
                      <a:pt x="167" y="23"/>
                    </a:cubicBezTo>
                    <a:cubicBezTo>
                      <a:pt x="165" y="21"/>
                      <a:pt x="162" y="20"/>
                      <a:pt x="158" y="20"/>
                    </a:cubicBezTo>
                    <a:cubicBezTo>
                      <a:pt x="157" y="20"/>
                      <a:pt x="156" y="20"/>
                      <a:pt x="155" y="21"/>
                    </a:cubicBezTo>
                    <a:cubicBezTo>
                      <a:pt x="153" y="21"/>
                      <a:pt x="153" y="22"/>
                      <a:pt x="152" y="22"/>
                    </a:cubicBezTo>
                    <a:cubicBezTo>
                      <a:pt x="151" y="23"/>
                      <a:pt x="151" y="23"/>
                      <a:pt x="151" y="23"/>
                    </a:cubicBezTo>
                    <a:cubicBezTo>
                      <a:pt x="151" y="23"/>
                      <a:pt x="151" y="23"/>
                      <a:pt x="150" y="23"/>
                    </a:cubicBezTo>
                    <a:cubicBezTo>
                      <a:pt x="150" y="22"/>
                      <a:pt x="149" y="21"/>
                      <a:pt x="147" y="21"/>
                    </a:cubicBezTo>
                    <a:cubicBezTo>
                      <a:pt x="146" y="20"/>
                      <a:pt x="144" y="20"/>
                      <a:pt x="143" y="20"/>
                    </a:cubicBezTo>
                    <a:cubicBezTo>
                      <a:pt x="141" y="20"/>
                      <a:pt x="140" y="20"/>
                      <a:pt x="139" y="20"/>
                    </a:cubicBezTo>
                    <a:cubicBezTo>
                      <a:pt x="138" y="20"/>
                      <a:pt x="137" y="20"/>
                      <a:pt x="137" y="20"/>
                    </a:cubicBezTo>
                    <a:cubicBezTo>
                      <a:pt x="135" y="20"/>
                      <a:pt x="134" y="20"/>
                      <a:pt x="133" y="20"/>
                    </a:cubicBezTo>
                    <a:cubicBezTo>
                      <a:pt x="126" y="20"/>
                      <a:pt x="126" y="20"/>
                      <a:pt x="126" y="20"/>
                    </a:cubicBezTo>
                    <a:cubicBezTo>
                      <a:pt x="125" y="20"/>
                      <a:pt x="125" y="20"/>
                      <a:pt x="124" y="20"/>
                    </a:cubicBezTo>
                    <a:cubicBezTo>
                      <a:pt x="123" y="20"/>
                      <a:pt x="122" y="21"/>
                      <a:pt x="121" y="21"/>
                    </a:cubicBezTo>
                    <a:cubicBezTo>
                      <a:pt x="117" y="21"/>
                      <a:pt x="115" y="20"/>
                      <a:pt x="114" y="19"/>
                    </a:cubicBezTo>
                    <a:cubicBezTo>
                      <a:pt x="114" y="18"/>
                      <a:pt x="114" y="18"/>
                      <a:pt x="115" y="17"/>
                    </a:cubicBezTo>
                    <a:cubicBezTo>
                      <a:pt x="115" y="16"/>
                      <a:pt x="116" y="14"/>
                      <a:pt x="116" y="12"/>
                    </a:cubicBezTo>
                    <a:cubicBezTo>
                      <a:pt x="116" y="8"/>
                      <a:pt x="113" y="5"/>
                      <a:pt x="108" y="5"/>
                    </a:cubicBezTo>
                    <a:cubicBezTo>
                      <a:pt x="108" y="5"/>
                      <a:pt x="108" y="5"/>
                      <a:pt x="107" y="5"/>
                    </a:cubicBezTo>
                    <a:cubicBezTo>
                      <a:pt x="107" y="5"/>
                      <a:pt x="106" y="5"/>
                      <a:pt x="106" y="6"/>
                    </a:cubicBezTo>
                    <a:cubicBezTo>
                      <a:pt x="106" y="5"/>
                      <a:pt x="106" y="5"/>
                      <a:pt x="105" y="5"/>
                    </a:cubicBezTo>
                    <a:cubicBezTo>
                      <a:pt x="105" y="5"/>
                      <a:pt x="105" y="5"/>
                      <a:pt x="104" y="4"/>
                    </a:cubicBezTo>
                    <a:cubicBezTo>
                      <a:pt x="103" y="3"/>
                      <a:pt x="102" y="2"/>
                      <a:pt x="99" y="2"/>
                    </a:cubicBezTo>
                    <a:cubicBezTo>
                      <a:pt x="99" y="2"/>
                      <a:pt x="98" y="2"/>
                      <a:pt x="97" y="2"/>
                    </a:cubicBezTo>
                    <a:cubicBezTo>
                      <a:pt x="95" y="3"/>
                      <a:pt x="94" y="4"/>
                      <a:pt x="93" y="5"/>
                    </a:cubicBezTo>
                    <a:cubicBezTo>
                      <a:pt x="93" y="5"/>
                      <a:pt x="93" y="5"/>
                      <a:pt x="93" y="5"/>
                    </a:cubicBezTo>
                    <a:cubicBezTo>
                      <a:pt x="93" y="5"/>
                      <a:pt x="93" y="5"/>
                      <a:pt x="93" y="5"/>
                    </a:cubicBezTo>
                    <a:cubicBezTo>
                      <a:pt x="92" y="3"/>
                      <a:pt x="91" y="0"/>
                      <a:pt x="87" y="0"/>
                    </a:cubicBezTo>
                    <a:cubicBezTo>
                      <a:pt x="87" y="0"/>
                      <a:pt x="86" y="1"/>
                      <a:pt x="85" y="1"/>
                    </a:cubicBezTo>
                    <a:cubicBezTo>
                      <a:pt x="82" y="2"/>
                      <a:pt x="81" y="4"/>
                      <a:pt x="81" y="6"/>
                    </a:cubicBezTo>
                    <a:cubicBezTo>
                      <a:pt x="80" y="6"/>
                      <a:pt x="80" y="7"/>
                      <a:pt x="80" y="7"/>
                    </a:cubicBezTo>
                    <a:cubicBezTo>
                      <a:pt x="80" y="8"/>
                      <a:pt x="80" y="8"/>
                      <a:pt x="79" y="8"/>
                    </a:cubicBezTo>
                    <a:cubicBezTo>
                      <a:pt x="78" y="9"/>
                      <a:pt x="77" y="11"/>
                      <a:pt x="77" y="14"/>
                    </a:cubicBezTo>
                    <a:cubicBezTo>
                      <a:pt x="77" y="14"/>
                      <a:pt x="77" y="14"/>
                      <a:pt x="77" y="14"/>
                    </a:cubicBezTo>
                    <a:cubicBezTo>
                      <a:pt x="76" y="14"/>
                      <a:pt x="73" y="7"/>
                      <a:pt x="73" y="7"/>
                    </a:cubicBezTo>
                    <a:cubicBezTo>
                      <a:pt x="70" y="11"/>
                      <a:pt x="70" y="11"/>
                      <a:pt x="70" y="11"/>
                    </a:cubicBezTo>
                    <a:cubicBezTo>
                      <a:pt x="70" y="12"/>
                      <a:pt x="70" y="13"/>
                      <a:pt x="69" y="13"/>
                    </a:cubicBezTo>
                    <a:cubicBezTo>
                      <a:pt x="68" y="15"/>
                      <a:pt x="67" y="17"/>
                      <a:pt x="65" y="19"/>
                    </a:cubicBezTo>
                    <a:cubicBezTo>
                      <a:pt x="64" y="22"/>
                      <a:pt x="62" y="25"/>
                      <a:pt x="59" y="27"/>
                    </a:cubicBezTo>
                    <a:cubicBezTo>
                      <a:pt x="58" y="28"/>
                      <a:pt x="56" y="29"/>
                      <a:pt x="54" y="30"/>
                    </a:cubicBezTo>
                    <a:cubicBezTo>
                      <a:pt x="51" y="32"/>
                      <a:pt x="48" y="33"/>
                      <a:pt x="47" y="36"/>
                    </a:cubicBezTo>
                    <a:cubicBezTo>
                      <a:pt x="45" y="38"/>
                      <a:pt x="45" y="40"/>
                      <a:pt x="44" y="43"/>
                    </a:cubicBezTo>
                    <a:cubicBezTo>
                      <a:pt x="44" y="45"/>
                      <a:pt x="43" y="47"/>
                      <a:pt x="42" y="49"/>
                    </a:cubicBezTo>
                    <a:cubicBezTo>
                      <a:pt x="39" y="54"/>
                      <a:pt x="36" y="57"/>
                      <a:pt x="31" y="61"/>
                    </a:cubicBezTo>
                    <a:cubicBezTo>
                      <a:pt x="30" y="62"/>
                      <a:pt x="30" y="62"/>
                      <a:pt x="30" y="62"/>
                    </a:cubicBezTo>
                    <a:cubicBezTo>
                      <a:pt x="29" y="63"/>
                      <a:pt x="27" y="66"/>
                      <a:pt x="27" y="68"/>
                    </a:cubicBezTo>
                    <a:cubicBezTo>
                      <a:pt x="27" y="70"/>
                      <a:pt x="28" y="73"/>
                      <a:pt x="31" y="75"/>
                    </a:cubicBezTo>
                    <a:cubicBezTo>
                      <a:pt x="33" y="77"/>
                      <a:pt x="37" y="78"/>
                      <a:pt x="41" y="80"/>
                    </a:cubicBezTo>
                    <a:cubicBezTo>
                      <a:pt x="45" y="81"/>
                      <a:pt x="50" y="83"/>
                      <a:pt x="51" y="86"/>
                    </a:cubicBezTo>
                    <a:cubicBezTo>
                      <a:pt x="52" y="89"/>
                      <a:pt x="52" y="92"/>
                      <a:pt x="50" y="96"/>
                    </a:cubicBezTo>
                    <a:cubicBezTo>
                      <a:pt x="49" y="99"/>
                      <a:pt x="45" y="102"/>
                      <a:pt x="41" y="105"/>
                    </a:cubicBezTo>
                    <a:cubicBezTo>
                      <a:pt x="35" y="111"/>
                      <a:pt x="28" y="117"/>
                      <a:pt x="31" y="123"/>
                    </a:cubicBezTo>
                    <a:cubicBezTo>
                      <a:pt x="32" y="125"/>
                      <a:pt x="34" y="127"/>
                      <a:pt x="36" y="129"/>
                    </a:cubicBezTo>
                    <a:cubicBezTo>
                      <a:pt x="41" y="132"/>
                      <a:pt x="44" y="135"/>
                      <a:pt x="41" y="140"/>
                    </a:cubicBezTo>
                    <a:cubicBezTo>
                      <a:pt x="38" y="146"/>
                      <a:pt x="31" y="151"/>
                      <a:pt x="25" y="155"/>
                    </a:cubicBezTo>
                    <a:cubicBezTo>
                      <a:pt x="23" y="157"/>
                      <a:pt x="23" y="157"/>
                      <a:pt x="23" y="157"/>
                    </a:cubicBezTo>
                    <a:cubicBezTo>
                      <a:pt x="15" y="162"/>
                      <a:pt x="16" y="170"/>
                      <a:pt x="16" y="178"/>
                    </a:cubicBezTo>
                    <a:cubicBezTo>
                      <a:pt x="17" y="180"/>
                      <a:pt x="17" y="180"/>
                      <a:pt x="17" y="180"/>
                    </a:cubicBezTo>
                    <a:cubicBezTo>
                      <a:pt x="17" y="184"/>
                      <a:pt x="18" y="186"/>
                      <a:pt x="20" y="189"/>
                    </a:cubicBezTo>
                    <a:cubicBezTo>
                      <a:pt x="20" y="190"/>
                      <a:pt x="21" y="191"/>
                      <a:pt x="22" y="192"/>
                    </a:cubicBezTo>
                    <a:cubicBezTo>
                      <a:pt x="23" y="195"/>
                      <a:pt x="23" y="199"/>
                      <a:pt x="22" y="203"/>
                    </a:cubicBezTo>
                    <a:cubicBezTo>
                      <a:pt x="22" y="204"/>
                      <a:pt x="22" y="205"/>
                      <a:pt x="22" y="206"/>
                    </a:cubicBezTo>
                    <a:cubicBezTo>
                      <a:pt x="22" y="208"/>
                      <a:pt x="22" y="208"/>
                      <a:pt x="22" y="208"/>
                    </a:cubicBezTo>
                    <a:cubicBezTo>
                      <a:pt x="21" y="212"/>
                      <a:pt x="21" y="217"/>
                      <a:pt x="21" y="222"/>
                    </a:cubicBezTo>
                    <a:cubicBezTo>
                      <a:pt x="21" y="222"/>
                      <a:pt x="22" y="223"/>
                      <a:pt x="22" y="224"/>
                    </a:cubicBezTo>
                    <a:cubicBezTo>
                      <a:pt x="22" y="227"/>
                      <a:pt x="23" y="230"/>
                      <a:pt x="21" y="234"/>
                    </a:cubicBezTo>
                    <a:cubicBezTo>
                      <a:pt x="20" y="238"/>
                      <a:pt x="17" y="240"/>
                      <a:pt x="14" y="243"/>
                    </a:cubicBezTo>
                    <a:cubicBezTo>
                      <a:pt x="12" y="245"/>
                      <a:pt x="10" y="246"/>
                      <a:pt x="9" y="249"/>
                    </a:cubicBezTo>
                    <a:cubicBezTo>
                      <a:pt x="7" y="252"/>
                      <a:pt x="7" y="256"/>
                      <a:pt x="8" y="261"/>
                    </a:cubicBezTo>
                    <a:cubicBezTo>
                      <a:pt x="8" y="262"/>
                      <a:pt x="8" y="264"/>
                      <a:pt x="8" y="265"/>
                    </a:cubicBezTo>
                    <a:cubicBezTo>
                      <a:pt x="9" y="270"/>
                      <a:pt x="7" y="273"/>
                      <a:pt x="4" y="276"/>
                    </a:cubicBezTo>
                    <a:cubicBezTo>
                      <a:pt x="4" y="277"/>
                      <a:pt x="3" y="278"/>
                      <a:pt x="2" y="280"/>
                    </a:cubicBezTo>
                    <a:cubicBezTo>
                      <a:pt x="0" y="284"/>
                      <a:pt x="1" y="285"/>
                      <a:pt x="3" y="288"/>
                    </a:cubicBezTo>
                    <a:cubicBezTo>
                      <a:pt x="4" y="289"/>
                      <a:pt x="5" y="290"/>
                      <a:pt x="6" y="291"/>
                    </a:cubicBezTo>
                    <a:cubicBezTo>
                      <a:pt x="8" y="296"/>
                      <a:pt x="8" y="301"/>
                      <a:pt x="8" y="307"/>
                    </a:cubicBezTo>
                    <a:cubicBezTo>
                      <a:pt x="8" y="311"/>
                      <a:pt x="8" y="315"/>
                      <a:pt x="9" y="319"/>
                    </a:cubicBezTo>
                    <a:cubicBezTo>
                      <a:pt x="10" y="321"/>
                      <a:pt x="11" y="322"/>
                      <a:pt x="12" y="324"/>
                    </a:cubicBezTo>
                    <a:cubicBezTo>
                      <a:pt x="14" y="326"/>
                      <a:pt x="15" y="328"/>
                      <a:pt x="15" y="330"/>
                    </a:cubicBezTo>
                    <a:cubicBezTo>
                      <a:pt x="16" y="335"/>
                      <a:pt x="14" y="338"/>
                      <a:pt x="13" y="341"/>
                    </a:cubicBezTo>
                    <a:cubicBezTo>
                      <a:pt x="11" y="343"/>
                      <a:pt x="10" y="345"/>
                      <a:pt x="10" y="348"/>
                    </a:cubicBezTo>
                    <a:cubicBezTo>
                      <a:pt x="9" y="352"/>
                      <a:pt x="11" y="356"/>
                      <a:pt x="14" y="358"/>
                    </a:cubicBezTo>
                    <a:cubicBezTo>
                      <a:pt x="16" y="359"/>
                      <a:pt x="18" y="360"/>
                      <a:pt x="20" y="360"/>
                    </a:cubicBezTo>
                    <a:cubicBezTo>
                      <a:pt x="22" y="360"/>
                      <a:pt x="24" y="361"/>
                      <a:pt x="26" y="362"/>
                    </a:cubicBezTo>
                    <a:cubicBezTo>
                      <a:pt x="27" y="363"/>
                      <a:pt x="27" y="363"/>
                      <a:pt x="28" y="364"/>
                    </a:cubicBezTo>
                    <a:cubicBezTo>
                      <a:pt x="29" y="365"/>
                      <a:pt x="29" y="366"/>
                      <a:pt x="30" y="367"/>
                    </a:cubicBezTo>
                    <a:cubicBezTo>
                      <a:pt x="32" y="368"/>
                      <a:pt x="33" y="368"/>
                      <a:pt x="35" y="368"/>
                    </a:cubicBezTo>
                    <a:cubicBezTo>
                      <a:pt x="35" y="368"/>
                      <a:pt x="36" y="368"/>
                      <a:pt x="37" y="368"/>
                    </a:cubicBezTo>
                    <a:cubicBezTo>
                      <a:pt x="38" y="368"/>
                      <a:pt x="38" y="368"/>
                      <a:pt x="39" y="368"/>
                    </a:cubicBezTo>
                    <a:cubicBezTo>
                      <a:pt x="42" y="368"/>
                      <a:pt x="44" y="368"/>
                      <a:pt x="45" y="370"/>
                    </a:cubicBezTo>
                    <a:cubicBezTo>
                      <a:pt x="47" y="373"/>
                      <a:pt x="46" y="375"/>
                      <a:pt x="42" y="379"/>
                    </a:cubicBezTo>
                    <a:cubicBezTo>
                      <a:pt x="41" y="380"/>
                      <a:pt x="41" y="381"/>
                      <a:pt x="40" y="382"/>
                    </a:cubicBezTo>
                    <a:cubicBezTo>
                      <a:pt x="38" y="385"/>
                      <a:pt x="39" y="388"/>
                      <a:pt x="39" y="392"/>
                    </a:cubicBezTo>
                    <a:cubicBezTo>
                      <a:pt x="40" y="394"/>
                      <a:pt x="40" y="396"/>
                      <a:pt x="40" y="399"/>
                    </a:cubicBezTo>
                    <a:cubicBezTo>
                      <a:pt x="39" y="401"/>
                      <a:pt x="39" y="402"/>
                      <a:pt x="39" y="402"/>
                    </a:cubicBezTo>
                    <a:cubicBezTo>
                      <a:pt x="38" y="403"/>
                      <a:pt x="38" y="403"/>
                      <a:pt x="38" y="404"/>
                    </a:cubicBezTo>
                    <a:cubicBezTo>
                      <a:pt x="37" y="406"/>
                      <a:pt x="37" y="406"/>
                      <a:pt x="37" y="406"/>
                    </a:cubicBezTo>
                    <a:cubicBezTo>
                      <a:pt x="39" y="407"/>
                      <a:pt x="39" y="407"/>
                      <a:pt x="39" y="407"/>
                    </a:cubicBezTo>
                    <a:cubicBezTo>
                      <a:pt x="60" y="420"/>
                      <a:pt x="82" y="432"/>
                      <a:pt x="103" y="444"/>
                    </a:cubicBezTo>
                    <a:cubicBezTo>
                      <a:pt x="103" y="444"/>
                      <a:pt x="103" y="444"/>
                      <a:pt x="103" y="444"/>
                    </a:cubicBezTo>
                    <a:cubicBezTo>
                      <a:pt x="268" y="530"/>
                      <a:pt x="401" y="552"/>
                      <a:pt x="426" y="556"/>
                    </a:cubicBezTo>
                    <a:cubicBezTo>
                      <a:pt x="429" y="556"/>
                      <a:pt x="429" y="556"/>
                      <a:pt x="429" y="556"/>
                    </a:cubicBezTo>
                    <a:cubicBezTo>
                      <a:pt x="430" y="553"/>
                      <a:pt x="430" y="553"/>
                      <a:pt x="430" y="553"/>
                    </a:cubicBezTo>
                    <a:cubicBezTo>
                      <a:pt x="443" y="468"/>
                      <a:pt x="453" y="418"/>
                      <a:pt x="457" y="403"/>
                    </a:cubicBezTo>
                    <a:cubicBezTo>
                      <a:pt x="458" y="401"/>
                      <a:pt x="458" y="401"/>
                      <a:pt x="458" y="401"/>
                    </a:cubicBezTo>
                    <a:lnTo>
                      <a:pt x="345" y="346"/>
                    </a:lnTo>
                    <a:close/>
                    <a:moveTo>
                      <a:pt x="106" y="44"/>
                    </a:moveTo>
                    <a:cubicBezTo>
                      <a:pt x="106" y="44"/>
                      <a:pt x="105" y="44"/>
                      <a:pt x="105" y="43"/>
                    </a:cubicBezTo>
                    <a:cubicBezTo>
                      <a:pt x="104" y="43"/>
                      <a:pt x="104" y="42"/>
                      <a:pt x="104" y="41"/>
                    </a:cubicBezTo>
                    <a:cubicBezTo>
                      <a:pt x="104" y="39"/>
                      <a:pt x="106" y="38"/>
                      <a:pt x="111" y="37"/>
                    </a:cubicBezTo>
                    <a:cubicBezTo>
                      <a:pt x="111" y="37"/>
                      <a:pt x="112" y="37"/>
                      <a:pt x="112" y="37"/>
                    </a:cubicBezTo>
                    <a:cubicBezTo>
                      <a:pt x="112" y="38"/>
                      <a:pt x="111" y="38"/>
                      <a:pt x="111" y="39"/>
                    </a:cubicBezTo>
                    <a:cubicBezTo>
                      <a:pt x="111" y="40"/>
                      <a:pt x="110" y="40"/>
                      <a:pt x="110" y="40"/>
                    </a:cubicBezTo>
                    <a:cubicBezTo>
                      <a:pt x="109" y="42"/>
                      <a:pt x="109" y="43"/>
                      <a:pt x="107" y="44"/>
                    </a:cubicBezTo>
                    <a:cubicBezTo>
                      <a:pt x="107" y="44"/>
                      <a:pt x="107" y="44"/>
                      <a:pt x="106" y="44"/>
                    </a:cubicBezTo>
                    <a:close/>
                    <a:moveTo>
                      <a:pt x="232" y="212"/>
                    </a:moveTo>
                    <a:cubicBezTo>
                      <a:pt x="231" y="212"/>
                      <a:pt x="230" y="212"/>
                      <a:pt x="229" y="212"/>
                    </a:cubicBezTo>
                    <a:cubicBezTo>
                      <a:pt x="229" y="212"/>
                      <a:pt x="229" y="212"/>
                      <a:pt x="229" y="212"/>
                    </a:cubicBezTo>
                    <a:cubicBezTo>
                      <a:pt x="228" y="212"/>
                      <a:pt x="227" y="212"/>
                      <a:pt x="226" y="212"/>
                    </a:cubicBezTo>
                    <a:cubicBezTo>
                      <a:pt x="225" y="212"/>
                      <a:pt x="224" y="212"/>
                      <a:pt x="222" y="212"/>
                    </a:cubicBezTo>
                    <a:cubicBezTo>
                      <a:pt x="220" y="212"/>
                      <a:pt x="217" y="212"/>
                      <a:pt x="214" y="214"/>
                    </a:cubicBezTo>
                    <a:cubicBezTo>
                      <a:pt x="212" y="216"/>
                      <a:pt x="208" y="218"/>
                      <a:pt x="208" y="222"/>
                    </a:cubicBezTo>
                    <a:cubicBezTo>
                      <a:pt x="208" y="225"/>
                      <a:pt x="211" y="227"/>
                      <a:pt x="213" y="228"/>
                    </a:cubicBezTo>
                    <a:cubicBezTo>
                      <a:pt x="213" y="228"/>
                      <a:pt x="213" y="228"/>
                      <a:pt x="213" y="228"/>
                    </a:cubicBezTo>
                    <a:cubicBezTo>
                      <a:pt x="217" y="230"/>
                      <a:pt x="220" y="232"/>
                      <a:pt x="222" y="235"/>
                    </a:cubicBezTo>
                    <a:cubicBezTo>
                      <a:pt x="222" y="236"/>
                      <a:pt x="222" y="236"/>
                      <a:pt x="222" y="236"/>
                    </a:cubicBezTo>
                    <a:cubicBezTo>
                      <a:pt x="223" y="236"/>
                      <a:pt x="223" y="236"/>
                      <a:pt x="223" y="236"/>
                    </a:cubicBezTo>
                    <a:cubicBezTo>
                      <a:pt x="224" y="237"/>
                      <a:pt x="225" y="237"/>
                      <a:pt x="226" y="238"/>
                    </a:cubicBezTo>
                    <a:cubicBezTo>
                      <a:pt x="228" y="239"/>
                      <a:pt x="230" y="240"/>
                      <a:pt x="233" y="240"/>
                    </a:cubicBezTo>
                    <a:cubicBezTo>
                      <a:pt x="233" y="240"/>
                      <a:pt x="234" y="240"/>
                      <a:pt x="234" y="240"/>
                    </a:cubicBezTo>
                    <a:cubicBezTo>
                      <a:pt x="237" y="240"/>
                      <a:pt x="239" y="239"/>
                      <a:pt x="241" y="238"/>
                    </a:cubicBezTo>
                    <a:cubicBezTo>
                      <a:pt x="242" y="237"/>
                      <a:pt x="243" y="237"/>
                      <a:pt x="244" y="236"/>
                    </a:cubicBezTo>
                    <a:cubicBezTo>
                      <a:pt x="244" y="236"/>
                      <a:pt x="245" y="236"/>
                      <a:pt x="244" y="236"/>
                    </a:cubicBezTo>
                    <a:cubicBezTo>
                      <a:pt x="245" y="237"/>
                      <a:pt x="244" y="241"/>
                      <a:pt x="243" y="243"/>
                    </a:cubicBezTo>
                    <a:cubicBezTo>
                      <a:pt x="242" y="244"/>
                      <a:pt x="240" y="245"/>
                      <a:pt x="238" y="246"/>
                    </a:cubicBezTo>
                    <a:cubicBezTo>
                      <a:pt x="235" y="248"/>
                      <a:pt x="231" y="250"/>
                      <a:pt x="230" y="255"/>
                    </a:cubicBezTo>
                    <a:cubicBezTo>
                      <a:pt x="230" y="255"/>
                      <a:pt x="230" y="256"/>
                      <a:pt x="230" y="257"/>
                    </a:cubicBezTo>
                    <a:cubicBezTo>
                      <a:pt x="230" y="258"/>
                      <a:pt x="230" y="259"/>
                      <a:pt x="230" y="259"/>
                    </a:cubicBezTo>
                    <a:cubicBezTo>
                      <a:pt x="230" y="259"/>
                      <a:pt x="229" y="259"/>
                      <a:pt x="229" y="259"/>
                    </a:cubicBezTo>
                    <a:cubicBezTo>
                      <a:pt x="228" y="259"/>
                      <a:pt x="226" y="259"/>
                      <a:pt x="226" y="258"/>
                    </a:cubicBezTo>
                    <a:cubicBezTo>
                      <a:pt x="225" y="258"/>
                      <a:pt x="225" y="257"/>
                      <a:pt x="224" y="256"/>
                    </a:cubicBezTo>
                    <a:cubicBezTo>
                      <a:pt x="223" y="254"/>
                      <a:pt x="223" y="253"/>
                      <a:pt x="221" y="252"/>
                    </a:cubicBezTo>
                    <a:cubicBezTo>
                      <a:pt x="219" y="249"/>
                      <a:pt x="214" y="248"/>
                      <a:pt x="212" y="247"/>
                    </a:cubicBezTo>
                    <a:cubicBezTo>
                      <a:pt x="211" y="247"/>
                      <a:pt x="211" y="247"/>
                      <a:pt x="210" y="247"/>
                    </a:cubicBezTo>
                    <a:cubicBezTo>
                      <a:pt x="207" y="247"/>
                      <a:pt x="202" y="249"/>
                      <a:pt x="200" y="252"/>
                    </a:cubicBezTo>
                    <a:cubicBezTo>
                      <a:pt x="199" y="254"/>
                      <a:pt x="199" y="257"/>
                      <a:pt x="200" y="259"/>
                    </a:cubicBezTo>
                    <a:cubicBezTo>
                      <a:pt x="200" y="260"/>
                      <a:pt x="201" y="261"/>
                      <a:pt x="201" y="261"/>
                    </a:cubicBezTo>
                    <a:cubicBezTo>
                      <a:pt x="201" y="261"/>
                      <a:pt x="200" y="261"/>
                      <a:pt x="199" y="261"/>
                    </a:cubicBezTo>
                    <a:cubicBezTo>
                      <a:pt x="198" y="261"/>
                      <a:pt x="197" y="261"/>
                      <a:pt x="196" y="262"/>
                    </a:cubicBezTo>
                    <a:cubicBezTo>
                      <a:pt x="195" y="262"/>
                      <a:pt x="194" y="262"/>
                      <a:pt x="193" y="263"/>
                    </a:cubicBezTo>
                    <a:cubicBezTo>
                      <a:pt x="192" y="263"/>
                      <a:pt x="191" y="263"/>
                      <a:pt x="190" y="263"/>
                    </a:cubicBezTo>
                    <a:cubicBezTo>
                      <a:pt x="189" y="264"/>
                      <a:pt x="187" y="264"/>
                      <a:pt x="185" y="265"/>
                    </a:cubicBezTo>
                    <a:cubicBezTo>
                      <a:pt x="186" y="264"/>
                      <a:pt x="187" y="264"/>
                      <a:pt x="188" y="264"/>
                    </a:cubicBezTo>
                    <a:cubicBezTo>
                      <a:pt x="192" y="262"/>
                      <a:pt x="195" y="259"/>
                      <a:pt x="197" y="256"/>
                    </a:cubicBezTo>
                    <a:cubicBezTo>
                      <a:pt x="198" y="252"/>
                      <a:pt x="198" y="249"/>
                      <a:pt x="196" y="245"/>
                    </a:cubicBezTo>
                    <a:cubicBezTo>
                      <a:pt x="195" y="243"/>
                      <a:pt x="195" y="243"/>
                      <a:pt x="195" y="243"/>
                    </a:cubicBezTo>
                    <a:cubicBezTo>
                      <a:pt x="193" y="243"/>
                      <a:pt x="193" y="243"/>
                      <a:pt x="193" y="243"/>
                    </a:cubicBezTo>
                    <a:cubicBezTo>
                      <a:pt x="189" y="243"/>
                      <a:pt x="184" y="244"/>
                      <a:pt x="179" y="245"/>
                    </a:cubicBezTo>
                    <a:cubicBezTo>
                      <a:pt x="175" y="246"/>
                      <a:pt x="173" y="249"/>
                      <a:pt x="170" y="251"/>
                    </a:cubicBezTo>
                    <a:cubicBezTo>
                      <a:pt x="169" y="252"/>
                      <a:pt x="167" y="253"/>
                      <a:pt x="166" y="254"/>
                    </a:cubicBezTo>
                    <a:cubicBezTo>
                      <a:pt x="165" y="255"/>
                      <a:pt x="164" y="255"/>
                      <a:pt x="163" y="255"/>
                    </a:cubicBezTo>
                    <a:cubicBezTo>
                      <a:pt x="161" y="255"/>
                      <a:pt x="159" y="252"/>
                      <a:pt x="156" y="250"/>
                    </a:cubicBezTo>
                    <a:cubicBezTo>
                      <a:pt x="155" y="249"/>
                      <a:pt x="154" y="248"/>
                      <a:pt x="154" y="247"/>
                    </a:cubicBezTo>
                    <a:cubicBezTo>
                      <a:pt x="153" y="247"/>
                      <a:pt x="152" y="246"/>
                      <a:pt x="152" y="246"/>
                    </a:cubicBezTo>
                    <a:cubicBezTo>
                      <a:pt x="151" y="246"/>
                      <a:pt x="151" y="245"/>
                      <a:pt x="151" y="245"/>
                    </a:cubicBezTo>
                    <a:cubicBezTo>
                      <a:pt x="152" y="245"/>
                      <a:pt x="153" y="246"/>
                      <a:pt x="154" y="246"/>
                    </a:cubicBezTo>
                    <a:cubicBezTo>
                      <a:pt x="155" y="246"/>
                      <a:pt x="156" y="245"/>
                      <a:pt x="157" y="245"/>
                    </a:cubicBezTo>
                    <a:cubicBezTo>
                      <a:pt x="161" y="243"/>
                      <a:pt x="163" y="239"/>
                      <a:pt x="164" y="236"/>
                    </a:cubicBezTo>
                    <a:cubicBezTo>
                      <a:pt x="165" y="236"/>
                      <a:pt x="165" y="236"/>
                      <a:pt x="166" y="236"/>
                    </a:cubicBezTo>
                    <a:cubicBezTo>
                      <a:pt x="167" y="236"/>
                      <a:pt x="168" y="236"/>
                      <a:pt x="169" y="236"/>
                    </a:cubicBezTo>
                    <a:cubicBezTo>
                      <a:pt x="170" y="236"/>
                      <a:pt x="173" y="236"/>
                      <a:pt x="176" y="233"/>
                    </a:cubicBezTo>
                    <a:cubicBezTo>
                      <a:pt x="177" y="231"/>
                      <a:pt x="178" y="230"/>
                      <a:pt x="178" y="228"/>
                    </a:cubicBezTo>
                    <a:cubicBezTo>
                      <a:pt x="178" y="228"/>
                      <a:pt x="178" y="229"/>
                      <a:pt x="178" y="229"/>
                    </a:cubicBezTo>
                    <a:cubicBezTo>
                      <a:pt x="182" y="232"/>
                      <a:pt x="184" y="234"/>
                      <a:pt x="189" y="234"/>
                    </a:cubicBezTo>
                    <a:cubicBezTo>
                      <a:pt x="189" y="234"/>
                      <a:pt x="190" y="234"/>
                      <a:pt x="191" y="234"/>
                    </a:cubicBezTo>
                    <a:cubicBezTo>
                      <a:pt x="194" y="233"/>
                      <a:pt x="194" y="233"/>
                      <a:pt x="194" y="233"/>
                    </a:cubicBezTo>
                    <a:cubicBezTo>
                      <a:pt x="194" y="231"/>
                      <a:pt x="194" y="231"/>
                      <a:pt x="194" y="231"/>
                    </a:cubicBezTo>
                    <a:cubicBezTo>
                      <a:pt x="194" y="221"/>
                      <a:pt x="190" y="217"/>
                      <a:pt x="184" y="211"/>
                    </a:cubicBezTo>
                    <a:cubicBezTo>
                      <a:pt x="183" y="211"/>
                      <a:pt x="183" y="211"/>
                      <a:pt x="182" y="210"/>
                    </a:cubicBezTo>
                    <a:cubicBezTo>
                      <a:pt x="181" y="209"/>
                      <a:pt x="178" y="207"/>
                      <a:pt x="175" y="206"/>
                    </a:cubicBezTo>
                    <a:cubicBezTo>
                      <a:pt x="174" y="206"/>
                      <a:pt x="174" y="206"/>
                      <a:pt x="174" y="206"/>
                    </a:cubicBezTo>
                    <a:cubicBezTo>
                      <a:pt x="173" y="206"/>
                      <a:pt x="172" y="207"/>
                      <a:pt x="171" y="207"/>
                    </a:cubicBezTo>
                    <a:cubicBezTo>
                      <a:pt x="171" y="207"/>
                      <a:pt x="171" y="207"/>
                      <a:pt x="171" y="207"/>
                    </a:cubicBezTo>
                    <a:cubicBezTo>
                      <a:pt x="170" y="207"/>
                      <a:pt x="169" y="206"/>
                      <a:pt x="168" y="205"/>
                    </a:cubicBezTo>
                    <a:cubicBezTo>
                      <a:pt x="168" y="205"/>
                      <a:pt x="168" y="205"/>
                      <a:pt x="168" y="205"/>
                    </a:cubicBezTo>
                    <a:cubicBezTo>
                      <a:pt x="166" y="203"/>
                      <a:pt x="165" y="203"/>
                      <a:pt x="162" y="202"/>
                    </a:cubicBezTo>
                    <a:cubicBezTo>
                      <a:pt x="161" y="201"/>
                      <a:pt x="161" y="201"/>
                      <a:pt x="160" y="200"/>
                    </a:cubicBezTo>
                    <a:cubicBezTo>
                      <a:pt x="159" y="200"/>
                      <a:pt x="158" y="199"/>
                      <a:pt x="157" y="199"/>
                    </a:cubicBezTo>
                    <a:cubicBezTo>
                      <a:pt x="157" y="199"/>
                      <a:pt x="157" y="199"/>
                      <a:pt x="156" y="198"/>
                    </a:cubicBezTo>
                    <a:cubicBezTo>
                      <a:pt x="157" y="199"/>
                      <a:pt x="157" y="199"/>
                      <a:pt x="158" y="199"/>
                    </a:cubicBezTo>
                    <a:cubicBezTo>
                      <a:pt x="159" y="200"/>
                      <a:pt x="161" y="200"/>
                      <a:pt x="163" y="200"/>
                    </a:cubicBezTo>
                    <a:cubicBezTo>
                      <a:pt x="163" y="200"/>
                      <a:pt x="163" y="200"/>
                      <a:pt x="164" y="200"/>
                    </a:cubicBezTo>
                    <a:cubicBezTo>
                      <a:pt x="165" y="200"/>
                      <a:pt x="166" y="200"/>
                      <a:pt x="167" y="199"/>
                    </a:cubicBezTo>
                    <a:cubicBezTo>
                      <a:pt x="167" y="199"/>
                      <a:pt x="168" y="199"/>
                      <a:pt x="169" y="199"/>
                    </a:cubicBezTo>
                    <a:cubicBezTo>
                      <a:pt x="169" y="199"/>
                      <a:pt x="169" y="199"/>
                      <a:pt x="170" y="199"/>
                    </a:cubicBezTo>
                    <a:cubicBezTo>
                      <a:pt x="171" y="199"/>
                      <a:pt x="171" y="200"/>
                      <a:pt x="172" y="200"/>
                    </a:cubicBezTo>
                    <a:cubicBezTo>
                      <a:pt x="174" y="201"/>
                      <a:pt x="175" y="201"/>
                      <a:pt x="176" y="201"/>
                    </a:cubicBezTo>
                    <a:cubicBezTo>
                      <a:pt x="179" y="202"/>
                      <a:pt x="182" y="203"/>
                      <a:pt x="185" y="204"/>
                    </a:cubicBezTo>
                    <a:cubicBezTo>
                      <a:pt x="190" y="206"/>
                      <a:pt x="194" y="208"/>
                      <a:pt x="200" y="208"/>
                    </a:cubicBezTo>
                    <a:cubicBezTo>
                      <a:pt x="201" y="208"/>
                      <a:pt x="201" y="208"/>
                      <a:pt x="202" y="208"/>
                    </a:cubicBezTo>
                    <a:cubicBezTo>
                      <a:pt x="205" y="207"/>
                      <a:pt x="207" y="207"/>
                      <a:pt x="209" y="206"/>
                    </a:cubicBezTo>
                    <a:cubicBezTo>
                      <a:pt x="212" y="206"/>
                      <a:pt x="214" y="205"/>
                      <a:pt x="217" y="205"/>
                    </a:cubicBezTo>
                    <a:cubicBezTo>
                      <a:pt x="217" y="205"/>
                      <a:pt x="218" y="205"/>
                      <a:pt x="218" y="205"/>
                    </a:cubicBezTo>
                    <a:cubicBezTo>
                      <a:pt x="222" y="205"/>
                      <a:pt x="227" y="208"/>
                      <a:pt x="231" y="211"/>
                    </a:cubicBezTo>
                    <a:cubicBezTo>
                      <a:pt x="231" y="211"/>
                      <a:pt x="232" y="212"/>
                      <a:pt x="232" y="212"/>
                    </a:cubicBezTo>
                    <a:close/>
                    <a:moveTo>
                      <a:pt x="144" y="195"/>
                    </a:moveTo>
                    <a:cubicBezTo>
                      <a:pt x="144" y="195"/>
                      <a:pt x="145" y="195"/>
                      <a:pt x="146" y="195"/>
                    </a:cubicBezTo>
                    <a:cubicBezTo>
                      <a:pt x="146" y="195"/>
                      <a:pt x="146" y="195"/>
                      <a:pt x="146" y="195"/>
                    </a:cubicBezTo>
                    <a:cubicBezTo>
                      <a:pt x="147" y="195"/>
                      <a:pt x="147" y="195"/>
                      <a:pt x="148" y="196"/>
                    </a:cubicBezTo>
                    <a:cubicBezTo>
                      <a:pt x="149" y="196"/>
                      <a:pt x="149" y="196"/>
                      <a:pt x="150" y="197"/>
                    </a:cubicBezTo>
                    <a:cubicBezTo>
                      <a:pt x="150" y="197"/>
                      <a:pt x="151" y="197"/>
                      <a:pt x="152" y="197"/>
                    </a:cubicBezTo>
                    <a:cubicBezTo>
                      <a:pt x="152" y="197"/>
                      <a:pt x="151" y="197"/>
                      <a:pt x="151" y="197"/>
                    </a:cubicBezTo>
                    <a:cubicBezTo>
                      <a:pt x="149" y="197"/>
                      <a:pt x="147" y="198"/>
                      <a:pt x="145" y="199"/>
                    </a:cubicBezTo>
                    <a:cubicBezTo>
                      <a:pt x="144" y="199"/>
                      <a:pt x="143" y="199"/>
                      <a:pt x="143" y="199"/>
                    </a:cubicBezTo>
                    <a:cubicBezTo>
                      <a:pt x="143" y="199"/>
                      <a:pt x="143" y="199"/>
                      <a:pt x="143" y="198"/>
                    </a:cubicBezTo>
                    <a:cubicBezTo>
                      <a:pt x="143" y="197"/>
                      <a:pt x="143" y="196"/>
                      <a:pt x="144" y="195"/>
                    </a:cubicBezTo>
                    <a:close/>
                    <a:moveTo>
                      <a:pt x="154" y="38"/>
                    </a:moveTo>
                    <a:cubicBezTo>
                      <a:pt x="151" y="38"/>
                      <a:pt x="148" y="41"/>
                      <a:pt x="146" y="42"/>
                    </a:cubicBezTo>
                    <a:cubicBezTo>
                      <a:pt x="146" y="43"/>
                      <a:pt x="145" y="43"/>
                      <a:pt x="144" y="44"/>
                    </a:cubicBezTo>
                    <a:cubicBezTo>
                      <a:pt x="144" y="44"/>
                      <a:pt x="144" y="44"/>
                      <a:pt x="144" y="44"/>
                    </a:cubicBezTo>
                    <a:cubicBezTo>
                      <a:pt x="143" y="41"/>
                      <a:pt x="141" y="40"/>
                      <a:pt x="138" y="38"/>
                    </a:cubicBezTo>
                    <a:cubicBezTo>
                      <a:pt x="135" y="36"/>
                      <a:pt x="131" y="34"/>
                      <a:pt x="126" y="34"/>
                    </a:cubicBezTo>
                    <a:cubicBezTo>
                      <a:pt x="128" y="33"/>
                      <a:pt x="129" y="33"/>
                      <a:pt x="131" y="33"/>
                    </a:cubicBezTo>
                    <a:cubicBezTo>
                      <a:pt x="135" y="33"/>
                      <a:pt x="140" y="34"/>
                      <a:pt x="144" y="36"/>
                    </a:cubicBezTo>
                    <a:cubicBezTo>
                      <a:pt x="147" y="36"/>
                      <a:pt x="150" y="37"/>
                      <a:pt x="153" y="38"/>
                    </a:cubicBezTo>
                    <a:cubicBezTo>
                      <a:pt x="154" y="38"/>
                      <a:pt x="154" y="38"/>
                      <a:pt x="155" y="38"/>
                    </a:cubicBezTo>
                    <a:cubicBezTo>
                      <a:pt x="155" y="38"/>
                      <a:pt x="155" y="38"/>
                      <a:pt x="154" y="38"/>
                    </a:cubicBezTo>
                    <a:close/>
                    <a:moveTo>
                      <a:pt x="311" y="415"/>
                    </a:moveTo>
                    <a:cubicBezTo>
                      <a:pt x="311" y="415"/>
                      <a:pt x="311" y="415"/>
                      <a:pt x="311" y="415"/>
                    </a:cubicBezTo>
                    <a:cubicBezTo>
                      <a:pt x="310" y="417"/>
                      <a:pt x="310" y="417"/>
                      <a:pt x="310" y="417"/>
                    </a:cubicBezTo>
                    <a:cubicBezTo>
                      <a:pt x="309" y="417"/>
                      <a:pt x="309" y="417"/>
                      <a:pt x="309" y="417"/>
                    </a:cubicBezTo>
                    <a:cubicBezTo>
                      <a:pt x="310" y="418"/>
                      <a:pt x="310" y="422"/>
                      <a:pt x="310" y="423"/>
                    </a:cubicBezTo>
                    <a:cubicBezTo>
                      <a:pt x="310" y="424"/>
                      <a:pt x="309" y="426"/>
                      <a:pt x="305" y="426"/>
                    </a:cubicBezTo>
                    <a:cubicBezTo>
                      <a:pt x="302" y="426"/>
                      <a:pt x="299" y="425"/>
                      <a:pt x="297" y="424"/>
                    </a:cubicBezTo>
                    <a:cubicBezTo>
                      <a:pt x="296" y="424"/>
                      <a:pt x="296" y="424"/>
                      <a:pt x="296" y="424"/>
                    </a:cubicBezTo>
                    <a:cubicBezTo>
                      <a:pt x="294" y="423"/>
                      <a:pt x="292" y="423"/>
                      <a:pt x="291" y="423"/>
                    </a:cubicBezTo>
                    <a:cubicBezTo>
                      <a:pt x="285" y="423"/>
                      <a:pt x="281" y="426"/>
                      <a:pt x="277" y="430"/>
                    </a:cubicBezTo>
                    <a:cubicBezTo>
                      <a:pt x="276" y="431"/>
                      <a:pt x="276" y="431"/>
                      <a:pt x="276" y="431"/>
                    </a:cubicBezTo>
                    <a:cubicBezTo>
                      <a:pt x="270" y="437"/>
                      <a:pt x="261" y="445"/>
                      <a:pt x="253" y="445"/>
                    </a:cubicBezTo>
                    <a:cubicBezTo>
                      <a:pt x="252" y="445"/>
                      <a:pt x="250" y="445"/>
                      <a:pt x="248" y="444"/>
                    </a:cubicBezTo>
                    <a:cubicBezTo>
                      <a:pt x="247" y="443"/>
                      <a:pt x="245" y="442"/>
                      <a:pt x="243" y="442"/>
                    </a:cubicBezTo>
                    <a:cubicBezTo>
                      <a:pt x="242" y="442"/>
                      <a:pt x="241" y="442"/>
                      <a:pt x="240" y="442"/>
                    </a:cubicBezTo>
                    <a:cubicBezTo>
                      <a:pt x="238" y="443"/>
                      <a:pt x="237" y="443"/>
                      <a:pt x="236" y="444"/>
                    </a:cubicBezTo>
                    <a:cubicBezTo>
                      <a:pt x="235" y="444"/>
                      <a:pt x="235" y="445"/>
                      <a:pt x="234" y="445"/>
                    </a:cubicBezTo>
                    <a:cubicBezTo>
                      <a:pt x="233" y="445"/>
                      <a:pt x="233" y="446"/>
                      <a:pt x="232" y="446"/>
                    </a:cubicBezTo>
                    <a:cubicBezTo>
                      <a:pt x="230" y="446"/>
                      <a:pt x="229" y="447"/>
                      <a:pt x="227" y="449"/>
                    </a:cubicBezTo>
                    <a:cubicBezTo>
                      <a:pt x="226" y="449"/>
                      <a:pt x="226" y="450"/>
                      <a:pt x="225" y="450"/>
                    </a:cubicBezTo>
                    <a:cubicBezTo>
                      <a:pt x="224" y="451"/>
                      <a:pt x="223" y="452"/>
                      <a:pt x="223" y="452"/>
                    </a:cubicBezTo>
                    <a:cubicBezTo>
                      <a:pt x="222" y="453"/>
                      <a:pt x="220" y="453"/>
                      <a:pt x="219" y="453"/>
                    </a:cubicBezTo>
                    <a:cubicBezTo>
                      <a:pt x="217" y="453"/>
                      <a:pt x="215" y="453"/>
                      <a:pt x="214" y="453"/>
                    </a:cubicBezTo>
                    <a:cubicBezTo>
                      <a:pt x="213" y="453"/>
                      <a:pt x="211" y="453"/>
                      <a:pt x="210" y="452"/>
                    </a:cubicBezTo>
                    <a:cubicBezTo>
                      <a:pt x="208" y="452"/>
                      <a:pt x="206" y="452"/>
                      <a:pt x="204" y="450"/>
                    </a:cubicBezTo>
                    <a:cubicBezTo>
                      <a:pt x="203" y="450"/>
                      <a:pt x="202" y="449"/>
                      <a:pt x="200" y="449"/>
                    </a:cubicBezTo>
                    <a:cubicBezTo>
                      <a:pt x="199" y="448"/>
                      <a:pt x="197" y="448"/>
                      <a:pt x="196" y="448"/>
                    </a:cubicBezTo>
                    <a:cubicBezTo>
                      <a:pt x="194" y="447"/>
                      <a:pt x="192" y="447"/>
                      <a:pt x="191" y="446"/>
                    </a:cubicBezTo>
                    <a:cubicBezTo>
                      <a:pt x="186" y="443"/>
                      <a:pt x="180" y="437"/>
                      <a:pt x="179" y="432"/>
                    </a:cubicBezTo>
                    <a:cubicBezTo>
                      <a:pt x="179" y="431"/>
                      <a:pt x="179" y="431"/>
                      <a:pt x="179" y="430"/>
                    </a:cubicBezTo>
                    <a:cubicBezTo>
                      <a:pt x="180" y="430"/>
                      <a:pt x="182" y="431"/>
                      <a:pt x="183" y="432"/>
                    </a:cubicBezTo>
                    <a:cubicBezTo>
                      <a:pt x="184" y="432"/>
                      <a:pt x="185" y="433"/>
                      <a:pt x="186" y="433"/>
                    </a:cubicBezTo>
                    <a:cubicBezTo>
                      <a:pt x="188" y="434"/>
                      <a:pt x="190" y="435"/>
                      <a:pt x="192" y="435"/>
                    </a:cubicBezTo>
                    <a:cubicBezTo>
                      <a:pt x="197" y="435"/>
                      <a:pt x="200" y="431"/>
                      <a:pt x="201" y="429"/>
                    </a:cubicBezTo>
                    <a:cubicBezTo>
                      <a:pt x="203" y="427"/>
                      <a:pt x="204" y="425"/>
                      <a:pt x="206" y="423"/>
                    </a:cubicBezTo>
                    <a:cubicBezTo>
                      <a:pt x="207" y="423"/>
                      <a:pt x="207" y="423"/>
                      <a:pt x="208" y="423"/>
                    </a:cubicBezTo>
                    <a:cubicBezTo>
                      <a:pt x="208" y="423"/>
                      <a:pt x="210" y="424"/>
                      <a:pt x="211" y="424"/>
                    </a:cubicBezTo>
                    <a:cubicBezTo>
                      <a:pt x="213" y="425"/>
                      <a:pt x="215" y="426"/>
                      <a:pt x="217" y="426"/>
                    </a:cubicBezTo>
                    <a:cubicBezTo>
                      <a:pt x="219" y="426"/>
                      <a:pt x="220" y="426"/>
                      <a:pt x="221" y="425"/>
                    </a:cubicBezTo>
                    <a:cubicBezTo>
                      <a:pt x="229" y="421"/>
                      <a:pt x="225" y="414"/>
                      <a:pt x="223" y="409"/>
                    </a:cubicBezTo>
                    <a:cubicBezTo>
                      <a:pt x="223" y="407"/>
                      <a:pt x="222" y="406"/>
                      <a:pt x="222" y="405"/>
                    </a:cubicBezTo>
                    <a:cubicBezTo>
                      <a:pt x="222" y="403"/>
                      <a:pt x="222" y="401"/>
                      <a:pt x="222" y="400"/>
                    </a:cubicBezTo>
                    <a:cubicBezTo>
                      <a:pt x="222" y="396"/>
                      <a:pt x="223" y="391"/>
                      <a:pt x="217" y="388"/>
                    </a:cubicBezTo>
                    <a:cubicBezTo>
                      <a:pt x="217" y="386"/>
                      <a:pt x="217" y="383"/>
                      <a:pt x="217" y="382"/>
                    </a:cubicBezTo>
                    <a:cubicBezTo>
                      <a:pt x="217" y="382"/>
                      <a:pt x="217" y="382"/>
                      <a:pt x="218" y="383"/>
                    </a:cubicBezTo>
                    <a:cubicBezTo>
                      <a:pt x="219" y="383"/>
                      <a:pt x="220" y="385"/>
                      <a:pt x="221" y="387"/>
                    </a:cubicBezTo>
                    <a:cubicBezTo>
                      <a:pt x="222" y="389"/>
                      <a:pt x="223" y="391"/>
                      <a:pt x="225" y="393"/>
                    </a:cubicBezTo>
                    <a:cubicBezTo>
                      <a:pt x="231" y="398"/>
                      <a:pt x="233" y="404"/>
                      <a:pt x="236" y="412"/>
                    </a:cubicBezTo>
                    <a:cubicBezTo>
                      <a:pt x="236" y="412"/>
                      <a:pt x="236" y="412"/>
                      <a:pt x="236" y="412"/>
                    </a:cubicBezTo>
                    <a:cubicBezTo>
                      <a:pt x="239" y="422"/>
                      <a:pt x="247" y="429"/>
                      <a:pt x="256" y="430"/>
                    </a:cubicBezTo>
                    <a:cubicBezTo>
                      <a:pt x="258" y="431"/>
                      <a:pt x="259" y="431"/>
                      <a:pt x="260" y="431"/>
                    </a:cubicBezTo>
                    <a:cubicBezTo>
                      <a:pt x="263" y="431"/>
                      <a:pt x="267" y="430"/>
                      <a:pt x="269" y="428"/>
                    </a:cubicBezTo>
                    <a:cubicBezTo>
                      <a:pt x="270" y="428"/>
                      <a:pt x="271" y="427"/>
                      <a:pt x="271" y="427"/>
                    </a:cubicBezTo>
                    <a:cubicBezTo>
                      <a:pt x="272" y="426"/>
                      <a:pt x="272" y="426"/>
                      <a:pt x="273" y="426"/>
                    </a:cubicBezTo>
                    <a:cubicBezTo>
                      <a:pt x="273" y="426"/>
                      <a:pt x="274" y="426"/>
                      <a:pt x="275" y="425"/>
                    </a:cubicBezTo>
                    <a:cubicBezTo>
                      <a:pt x="276" y="425"/>
                      <a:pt x="277" y="425"/>
                      <a:pt x="279" y="424"/>
                    </a:cubicBezTo>
                    <a:cubicBezTo>
                      <a:pt x="280" y="423"/>
                      <a:pt x="282" y="422"/>
                      <a:pt x="283" y="421"/>
                    </a:cubicBezTo>
                    <a:cubicBezTo>
                      <a:pt x="284" y="421"/>
                      <a:pt x="285" y="420"/>
                      <a:pt x="286" y="419"/>
                    </a:cubicBezTo>
                    <a:cubicBezTo>
                      <a:pt x="288" y="418"/>
                      <a:pt x="290" y="416"/>
                      <a:pt x="291" y="415"/>
                    </a:cubicBezTo>
                    <a:cubicBezTo>
                      <a:pt x="293" y="413"/>
                      <a:pt x="295" y="411"/>
                      <a:pt x="296" y="411"/>
                    </a:cubicBezTo>
                    <a:cubicBezTo>
                      <a:pt x="299" y="410"/>
                      <a:pt x="301" y="410"/>
                      <a:pt x="304" y="410"/>
                    </a:cubicBezTo>
                    <a:cubicBezTo>
                      <a:pt x="307" y="410"/>
                      <a:pt x="310" y="411"/>
                      <a:pt x="313" y="412"/>
                    </a:cubicBezTo>
                    <a:cubicBezTo>
                      <a:pt x="313" y="412"/>
                      <a:pt x="313" y="412"/>
                      <a:pt x="313" y="412"/>
                    </a:cubicBezTo>
                    <a:cubicBezTo>
                      <a:pt x="313" y="412"/>
                      <a:pt x="313" y="412"/>
                      <a:pt x="312" y="412"/>
                    </a:cubicBezTo>
                    <a:cubicBezTo>
                      <a:pt x="312" y="412"/>
                      <a:pt x="312" y="412"/>
                      <a:pt x="312" y="412"/>
                    </a:cubicBezTo>
                    <a:cubicBezTo>
                      <a:pt x="310" y="412"/>
                      <a:pt x="310" y="412"/>
                      <a:pt x="310" y="412"/>
                    </a:cubicBezTo>
                    <a:cubicBezTo>
                      <a:pt x="310" y="412"/>
                      <a:pt x="310" y="412"/>
                      <a:pt x="310" y="412"/>
                    </a:cubicBezTo>
                    <a:cubicBezTo>
                      <a:pt x="311" y="415"/>
                      <a:pt x="311" y="415"/>
                      <a:pt x="311" y="415"/>
                    </a:cubicBezTo>
                    <a:cubicBezTo>
                      <a:pt x="311" y="415"/>
                      <a:pt x="311" y="415"/>
                      <a:pt x="311" y="415"/>
                    </a:cubicBezTo>
                    <a:close/>
                    <a:moveTo>
                      <a:pt x="320" y="416"/>
                    </a:moveTo>
                    <a:cubicBezTo>
                      <a:pt x="319" y="416"/>
                      <a:pt x="319" y="416"/>
                      <a:pt x="319" y="416"/>
                    </a:cubicBezTo>
                    <a:cubicBezTo>
                      <a:pt x="318" y="416"/>
                      <a:pt x="318" y="415"/>
                      <a:pt x="317" y="415"/>
                    </a:cubicBezTo>
                    <a:cubicBezTo>
                      <a:pt x="316" y="414"/>
                      <a:pt x="314" y="413"/>
                      <a:pt x="313" y="412"/>
                    </a:cubicBezTo>
                    <a:cubicBezTo>
                      <a:pt x="315" y="413"/>
                      <a:pt x="318" y="415"/>
                      <a:pt x="320" y="416"/>
                    </a:cubicBezTo>
                    <a:close/>
                  </a:path>
                </a:pathLst>
              </a:custGeom>
              <a:solidFill>
                <a:srgbClr val="D8D8D8"/>
              </a:solidFill>
              <a:ln w="9525" cap="rnd" cmpd="sng">
                <a:solidFill>
                  <a:schemeClr val="lt1"/>
                </a:solidFill>
                <a:prstDash val="solid"/>
                <a:round/>
                <a:headEnd type="none" w="sm" len="sm"/>
                <a:tailEnd type="none" w="sm" len="sm"/>
              </a:ln>
            </p:spPr>
            <p:txBody>
              <a:bodyPr spcFirstLastPara="1" wrap="square" lIns="62850" tIns="31400" rIns="62850" bIns="31400" anchor="t" anchorCtr="0">
                <a:noAutofit/>
              </a:bodyPr>
              <a:lstStyle/>
              <a:p>
                <a:pPr marL="0" marR="0" lvl="0" indent="0" algn="l" rtl="0">
                  <a:spcBef>
                    <a:spcPts val="0"/>
                  </a:spcBef>
                  <a:spcAft>
                    <a:spcPts val="0"/>
                  </a:spcAft>
                  <a:buNone/>
                </a:pPr>
                <a:endParaRPr sz="2500">
                  <a:solidFill>
                    <a:srgbClr val="212121"/>
                  </a:solidFill>
                  <a:latin typeface="Calibri"/>
                  <a:ea typeface="Calibri"/>
                  <a:cs typeface="Calibri"/>
                  <a:sym typeface="Calibri"/>
                </a:endParaRPr>
              </a:p>
            </p:txBody>
          </p:sp>
          <p:sp>
            <p:nvSpPr>
              <p:cNvPr id="330" name="Google Shape;330;p20"/>
              <p:cNvSpPr/>
              <p:nvPr/>
            </p:nvSpPr>
            <p:spPr>
              <a:xfrm>
                <a:off x="17633713" y="11563484"/>
                <a:ext cx="346919" cy="148093"/>
              </a:xfrm>
              <a:custGeom>
                <a:avLst/>
                <a:gdLst/>
                <a:ahLst/>
                <a:cxnLst/>
                <a:rect l="l" t="t" r="r" b="b"/>
                <a:pathLst>
                  <a:path w="49" h="23" extrusionOk="0">
                    <a:moveTo>
                      <a:pt x="41" y="4"/>
                    </a:moveTo>
                    <a:cubicBezTo>
                      <a:pt x="41" y="4"/>
                      <a:pt x="41" y="4"/>
                      <a:pt x="41" y="4"/>
                    </a:cubicBezTo>
                    <a:cubicBezTo>
                      <a:pt x="41" y="2"/>
                      <a:pt x="40" y="0"/>
                      <a:pt x="36" y="0"/>
                    </a:cubicBezTo>
                    <a:cubicBezTo>
                      <a:pt x="36" y="0"/>
                      <a:pt x="35" y="0"/>
                      <a:pt x="35" y="0"/>
                    </a:cubicBezTo>
                    <a:cubicBezTo>
                      <a:pt x="32" y="0"/>
                      <a:pt x="31" y="1"/>
                      <a:pt x="30" y="2"/>
                    </a:cubicBezTo>
                    <a:cubicBezTo>
                      <a:pt x="30" y="2"/>
                      <a:pt x="30" y="2"/>
                      <a:pt x="30" y="2"/>
                    </a:cubicBezTo>
                    <a:cubicBezTo>
                      <a:pt x="28" y="1"/>
                      <a:pt x="27" y="0"/>
                      <a:pt x="25" y="0"/>
                    </a:cubicBezTo>
                    <a:cubicBezTo>
                      <a:pt x="23" y="0"/>
                      <a:pt x="21" y="1"/>
                      <a:pt x="19" y="3"/>
                    </a:cubicBezTo>
                    <a:cubicBezTo>
                      <a:pt x="18" y="4"/>
                      <a:pt x="18" y="5"/>
                      <a:pt x="18" y="6"/>
                    </a:cubicBezTo>
                    <a:cubicBezTo>
                      <a:pt x="18" y="6"/>
                      <a:pt x="18" y="7"/>
                      <a:pt x="18" y="7"/>
                    </a:cubicBezTo>
                    <a:cubicBezTo>
                      <a:pt x="18" y="7"/>
                      <a:pt x="18" y="7"/>
                      <a:pt x="18" y="7"/>
                    </a:cubicBezTo>
                    <a:cubicBezTo>
                      <a:pt x="18" y="7"/>
                      <a:pt x="17" y="7"/>
                      <a:pt x="17" y="7"/>
                    </a:cubicBezTo>
                    <a:cubicBezTo>
                      <a:pt x="17" y="7"/>
                      <a:pt x="17" y="7"/>
                      <a:pt x="17" y="7"/>
                    </a:cubicBezTo>
                    <a:cubicBezTo>
                      <a:pt x="16" y="6"/>
                      <a:pt x="15" y="4"/>
                      <a:pt x="14" y="3"/>
                    </a:cubicBezTo>
                    <a:cubicBezTo>
                      <a:pt x="12" y="2"/>
                      <a:pt x="11" y="2"/>
                      <a:pt x="9" y="2"/>
                    </a:cubicBezTo>
                    <a:cubicBezTo>
                      <a:pt x="8" y="2"/>
                      <a:pt x="7" y="2"/>
                      <a:pt x="5" y="3"/>
                    </a:cubicBezTo>
                    <a:cubicBezTo>
                      <a:pt x="3" y="3"/>
                      <a:pt x="1" y="5"/>
                      <a:pt x="0" y="8"/>
                    </a:cubicBezTo>
                    <a:cubicBezTo>
                      <a:pt x="0" y="10"/>
                      <a:pt x="1" y="11"/>
                      <a:pt x="2" y="13"/>
                    </a:cubicBezTo>
                    <a:cubicBezTo>
                      <a:pt x="4" y="14"/>
                      <a:pt x="8" y="15"/>
                      <a:pt x="10" y="15"/>
                    </a:cubicBezTo>
                    <a:cubicBezTo>
                      <a:pt x="12" y="15"/>
                      <a:pt x="14" y="14"/>
                      <a:pt x="15" y="14"/>
                    </a:cubicBezTo>
                    <a:cubicBezTo>
                      <a:pt x="15" y="14"/>
                      <a:pt x="15" y="14"/>
                      <a:pt x="15" y="14"/>
                    </a:cubicBezTo>
                    <a:cubicBezTo>
                      <a:pt x="16" y="17"/>
                      <a:pt x="19" y="18"/>
                      <a:pt x="21" y="18"/>
                    </a:cubicBezTo>
                    <a:cubicBezTo>
                      <a:pt x="24" y="19"/>
                      <a:pt x="26" y="20"/>
                      <a:pt x="29" y="21"/>
                    </a:cubicBezTo>
                    <a:cubicBezTo>
                      <a:pt x="32" y="22"/>
                      <a:pt x="34" y="23"/>
                      <a:pt x="36" y="23"/>
                    </a:cubicBezTo>
                    <a:cubicBezTo>
                      <a:pt x="38" y="23"/>
                      <a:pt x="40" y="22"/>
                      <a:pt x="42" y="21"/>
                    </a:cubicBezTo>
                    <a:cubicBezTo>
                      <a:pt x="45" y="19"/>
                      <a:pt x="49" y="15"/>
                      <a:pt x="49" y="10"/>
                    </a:cubicBezTo>
                    <a:cubicBezTo>
                      <a:pt x="49" y="9"/>
                      <a:pt x="48" y="4"/>
                      <a:pt x="41" y="4"/>
                    </a:cubicBezTo>
                    <a:close/>
                  </a:path>
                </a:pathLst>
              </a:custGeom>
              <a:solidFill>
                <a:srgbClr val="D8D8D8"/>
              </a:solidFill>
              <a:ln w="9525" cap="rnd" cmpd="sng">
                <a:solidFill>
                  <a:schemeClr val="lt1"/>
                </a:solidFill>
                <a:prstDash val="solid"/>
                <a:round/>
                <a:headEnd type="none" w="sm" len="sm"/>
                <a:tailEnd type="none" w="sm" len="sm"/>
              </a:ln>
            </p:spPr>
            <p:txBody>
              <a:bodyPr spcFirstLastPara="1" wrap="square" lIns="62850" tIns="31400" rIns="62850" bIns="31400" anchor="t" anchorCtr="0">
                <a:noAutofit/>
              </a:bodyPr>
              <a:lstStyle/>
              <a:p>
                <a:pPr marL="0" marR="0" lvl="0" indent="0" algn="l" rtl="0">
                  <a:spcBef>
                    <a:spcPts val="0"/>
                  </a:spcBef>
                  <a:spcAft>
                    <a:spcPts val="0"/>
                  </a:spcAft>
                  <a:buNone/>
                </a:pPr>
                <a:endParaRPr sz="2500">
                  <a:solidFill>
                    <a:srgbClr val="212121"/>
                  </a:solidFill>
                  <a:latin typeface="Calibri"/>
                  <a:ea typeface="Calibri"/>
                  <a:cs typeface="Calibri"/>
                  <a:sym typeface="Calibri"/>
                </a:endParaRPr>
              </a:p>
            </p:txBody>
          </p:sp>
          <p:sp>
            <p:nvSpPr>
              <p:cNvPr id="331" name="Google Shape;331;p20"/>
              <p:cNvSpPr/>
              <p:nvPr/>
            </p:nvSpPr>
            <p:spPr>
              <a:xfrm>
                <a:off x="21113573" y="10473423"/>
                <a:ext cx="504366" cy="206359"/>
              </a:xfrm>
              <a:custGeom>
                <a:avLst/>
                <a:gdLst/>
                <a:ahLst/>
                <a:cxnLst/>
                <a:rect l="l" t="t" r="r" b="b"/>
                <a:pathLst>
                  <a:path w="71" h="32" extrusionOk="0">
                    <a:moveTo>
                      <a:pt x="71" y="6"/>
                    </a:moveTo>
                    <a:cubicBezTo>
                      <a:pt x="71" y="4"/>
                      <a:pt x="71" y="2"/>
                      <a:pt x="70" y="1"/>
                    </a:cubicBezTo>
                    <a:cubicBezTo>
                      <a:pt x="69" y="0"/>
                      <a:pt x="68" y="0"/>
                      <a:pt x="66" y="0"/>
                    </a:cubicBezTo>
                    <a:cubicBezTo>
                      <a:pt x="62" y="0"/>
                      <a:pt x="56" y="5"/>
                      <a:pt x="56" y="5"/>
                    </a:cubicBezTo>
                    <a:cubicBezTo>
                      <a:pt x="53" y="8"/>
                      <a:pt x="50" y="11"/>
                      <a:pt x="46" y="13"/>
                    </a:cubicBezTo>
                    <a:cubicBezTo>
                      <a:pt x="44" y="13"/>
                      <a:pt x="42" y="14"/>
                      <a:pt x="41" y="15"/>
                    </a:cubicBezTo>
                    <a:cubicBezTo>
                      <a:pt x="39" y="16"/>
                      <a:pt x="37" y="17"/>
                      <a:pt x="36" y="17"/>
                    </a:cubicBezTo>
                    <a:cubicBezTo>
                      <a:pt x="35" y="17"/>
                      <a:pt x="35" y="17"/>
                      <a:pt x="34" y="16"/>
                    </a:cubicBezTo>
                    <a:cubicBezTo>
                      <a:pt x="34" y="16"/>
                      <a:pt x="33" y="16"/>
                      <a:pt x="33" y="16"/>
                    </a:cubicBezTo>
                    <a:cubicBezTo>
                      <a:pt x="32" y="15"/>
                      <a:pt x="30" y="14"/>
                      <a:pt x="29" y="14"/>
                    </a:cubicBezTo>
                    <a:cubicBezTo>
                      <a:pt x="27" y="14"/>
                      <a:pt x="26" y="15"/>
                      <a:pt x="24" y="16"/>
                    </a:cubicBezTo>
                    <a:cubicBezTo>
                      <a:pt x="24" y="17"/>
                      <a:pt x="23" y="17"/>
                      <a:pt x="23" y="18"/>
                    </a:cubicBezTo>
                    <a:cubicBezTo>
                      <a:pt x="23" y="18"/>
                      <a:pt x="23" y="18"/>
                      <a:pt x="23" y="18"/>
                    </a:cubicBezTo>
                    <a:cubicBezTo>
                      <a:pt x="22" y="16"/>
                      <a:pt x="21" y="15"/>
                      <a:pt x="19" y="14"/>
                    </a:cubicBezTo>
                    <a:cubicBezTo>
                      <a:pt x="18" y="13"/>
                      <a:pt x="17" y="13"/>
                      <a:pt x="16" y="12"/>
                    </a:cubicBezTo>
                    <a:cubicBezTo>
                      <a:pt x="16" y="12"/>
                      <a:pt x="15" y="11"/>
                      <a:pt x="14" y="11"/>
                    </a:cubicBezTo>
                    <a:cubicBezTo>
                      <a:pt x="14" y="11"/>
                      <a:pt x="14" y="10"/>
                      <a:pt x="15" y="10"/>
                    </a:cubicBezTo>
                    <a:cubicBezTo>
                      <a:pt x="15" y="9"/>
                      <a:pt x="15" y="7"/>
                      <a:pt x="14" y="5"/>
                    </a:cubicBezTo>
                    <a:cubicBezTo>
                      <a:pt x="14" y="3"/>
                      <a:pt x="12" y="2"/>
                      <a:pt x="10" y="2"/>
                    </a:cubicBezTo>
                    <a:cubicBezTo>
                      <a:pt x="8" y="2"/>
                      <a:pt x="7" y="3"/>
                      <a:pt x="5" y="5"/>
                    </a:cubicBezTo>
                    <a:cubicBezTo>
                      <a:pt x="4" y="7"/>
                      <a:pt x="3" y="9"/>
                      <a:pt x="2" y="12"/>
                    </a:cubicBezTo>
                    <a:cubicBezTo>
                      <a:pt x="2" y="13"/>
                      <a:pt x="0" y="18"/>
                      <a:pt x="3" y="22"/>
                    </a:cubicBezTo>
                    <a:cubicBezTo>
                      <a:pt x="4" y="24"/>
                      <a:pt x="6" y="25"/>
                      <a:pt x="8" y="25"/>
                    </a:cubicBezTo>
                    <a:cubicBezTo>
                      <a:pt x="8" y="25"/>
                      <a:pt x="9" y="25"/>
                      <a:pt x="10" y="25"/>
                    </a:cubicBezTo>
                    <a:cubicBezTo>
                      <a:pt x="10" y="25"/>
                      <a:pt x="10" y="25"/>
                      <a:pt x="11" y="25"/>
                    </a:cubicBezTo>
                    <a:cubicBezTo>
                      <a:pt x="11" y="25"/>
                      <a:pt x="11" y="25"/>
                      <a:pt x="11" y="25"/>
                    </a:cubicBezTo>
                    <a:cubicBezTo>
                      <a:pt x="11" y="25"/>
                      <a:pt x="12" y="25"/>
                      <a:pt x="12" y="26"/>
                    </a:cubicBezTo>
                    <a:cubicBezTo>
                      <a:pt x="12" y="27"/>
                      <a:pt x="13" y="29"/>
                      <a:pt x="15" y="30"/>
                    </a:cubicBezTo>
                    <a:cubicBezTo>
                      <a:pt x="16" y="30"/>
                      <a:pt x="17" y="30"/>
                      <a:pt x="18" y="30"/>
                    </a:cubicBezTo>
                    <a:cubicBezTo>
                      <a:pt x="19" y="30"/>
                      <a:pt x="21" y="29"/>
                      <a:pt x="22" y="28"/>
                    </a:cubicBezTo>
                    <a:cubicBezTo>
                      <a:pt x="23" y="28"/>
                      <a:pt x="24" y="28"/>
                      <a:pt x="25" y="28"/>
                    </a:cubicBezTo>
                    <a:cubicBezTo>
                      <a:pt x="25" y="28"/>
                      <a:pt x="26" y="28"/>
                      <a:pt x="27" y="28"/>
                    </a:cubicBezTo>
                    <a:cubicBezTo>
                      <a:pt x="28" y="28"/>
                      <a:pt x="29" y="29"/>
                      <a:pt x="31" y="29"/>
                    </a:cubicBezTo>
                    <a:cubicBezTo>
                      <a:pt x="32" y="29"/>
                      <a:pt x="32" y="29"/>
                      <a:pt x="33" y="28"/>
                    </a:cubicBezTo>
                    <a:cubicBezTo>
                      <a:pt x="34" y="28"/>
                      <a:pt x="34" y="28"/>
                      <a:pt x="34" y="28"/>
                    </a:cubicBezTo>
                    <a:cubicBezTo>
                      <a:pt x="35" y="28"/>
                      <a:pt x="36" y="28"/>
                      <a:pt x="37" y="28"/>
                    </a:cubicBezTo>
                    <a:cubicBezTo>
                      <a:pt x="37" y="28"/>
                      <a:pt x="38" y="28"/>
                      <a:pt x="38" y="28"/>
                    </a:cubicBezTo>
                    <a:cubicBezTo>
                      <a:pt x="39" y="28"/>
                      <a:pt x="40" y="28"/>
                      <a:pt x="40" y="28"/>
                    </a:cubicBezTo>
                    <a:cubicBezTo>
                      <a:pt x="42" y="28"/>
                      <a:pt x="43" y="28"/>
                      <a:pt x="44" y="28"/>
                    </a:cubicBezTo>
                    <a:cubicBezTo>
                      <a:pt x="45" y="28"/>
                      <a:pt x="46" y="27"/>
                      <a:pt x="47" y="27"/>
                    </a:cubicBezTo>
                    <a:cubicBezTo>
                      <a:pt x="48" y="27"/>
                      <a:pt x="50" y="28"/>
                      <a:pt x="51" y="29"/>
                    </a:cubicBezTo>
                    <a:cubicBezTo>
                      <a:pt x="53" y="30"/>
                      <a:pt x="56" y="32"/>
                      <a:pt x="58" y="32"/>
                    </a:cubicBezTo>
                    <a:cubicBezTo>
                      <a:pt x="59" y="32"/>
                      <a:pt x="62" y="31"/>
                      <a:pt x="63" y="27"/>
                    </a:cubicBezTo>
                    <a:cubicBezTo>
                      <a:pt x="64" y="27"/>
                      <a:pt x="65" y="26"/>
                      <a:pt x="66" y="25"/>
                    </a:cubicBezTo>
                    <a:cubicBezTo>
                      <a:pt x="67" y="23"/>
                      <a:pt x="67" y="21"/>
                      <a:pt x="66" y="19"/>
                    </a:cubicBezTo>
                    <a:cubicBezTo>
                      <a:pt x="65" y="18"/>
                      <a:pt x="64" y="17"/>
                      <a:pt x="63" y="16"/>
                    </a:cubicBezTo>
                    <a:cubicBezTo>
                      <a:pt x="67" y="13"/>
                      <a:pt x="71" y="9"/>
                      <a:pt x="71" y="6"/>
                    </a:cubicBezTo>
                    <a:close/>
                  </a:path>
                </a:pathLst>
              </a:custGeom>
              <a:solidFill>
                <a:srgbClr val="D8D8D8"/>
              </a:solidFill>
              <a:ln w="9525" cap="rnd" cmpd="sng">
                <a:solidFill>
                  <a:schemeClr val="lt1"/>
                </a:solidFill>
                <a:prstDash val="solid"/>
                <a:round/>
                <a:headEnd type="none" w="sm" len="sm"/>
                <a:tailEnd type="none" w="sm" len="sm"/>
              </a:ln>
            </p:spPr>
            <p:txBody>
              <a:bodyPr spcFirstLastPara="1" wrap="square" lIns="62850" tIns="31400" rIns="62850" bIns="31400" anchor="t" anchorCtr="0">
                <a:noAutofit/>
              </a:bodyPr>
              <a:lstStyle/>
              <a:p>
                <a:pPr marL="0" marR="0" lvl="0" indent="0" algn="l" rtl="0">
                  <a:spcBef>
                    <a:spcPts val="0"/>
                  </a:spcBef>
                  <a:spcAft>
                    <a:spcPts val="0"/>
                  </a:spcAft>
                  <a:buNone/>
                </a:pPr>
                <a:endParaRPr sz="2500">
                  <a:solidFill>
                    <a:srgbClr val="212121"/>
                  </a:solidFill>
                  <a:latin typeface="Calibri"/>
                  <a:ea typeface="Calibri"/>
                  <a:cs typeface="Calibri"/>
                  <a:sym typeface="Calibri"/>
                </a:endParaRPr>
              </a:p>
            </p:txBody>
          </p:sp>
          <p:sp>
            <p:nvSpPr>
              <p:cNvPr id="332" name="Google Shape;332;p20"/>
              <p:cNvSpPr/>
              <p:nvPr/>
            </p:nvSpPr>
            <p:spPr>
              <a:xfrm>
                <a:off x="15365398" y="8905096"/>
                <a:ext cx="4040268" cy="3748448"/>
              </a:xfrm>
              <a:custGeom>
                <a:avLst/>
                <a:gdLst/>
                <a:ahLst/>
                <a:cxnLst/>
                <a:rect l="l" t="t" r="r" b="b"/>
                <a:pathLst>
                  <a:path w="570" h="581" extrusionOk="0">
                    <a:moveTo>
                      <a:pt x="569" y="413"/>
                    </a:moveTo>
                    <a:cubicBezTo>
                      <a:pt x="568" y="411"/>
                      <a:pt x="568" y="410"/>
                      <a:pt x="567" y="408"/>
                    </a:cubicBezTo>
                    <a:cubicBezTo>
                      <a:pt x="567" y="408"/>
                      <a:pt x="566" y="405"/>
                      <a:pt x="566" y="404"/>
                    </a:cubicBezTo>
                    <a:cubicBezTo>
                      <a:pt x="565" y="399"/>
                      <a:pt x="563" y="396"/>
                      <a:pt x="561" y="395"/>
                    </a:cubicBezTo>
                    <a:cubicBezTo>
                      <a:pt x="560" y="394"/>
                      <a:pt x="560" y="394"/>
                      <a:pt x="559" y="394"/>
                    </a:cubicBezTo>
                    <a:cubicBezTo>
                      <a:pt x="556" y="394"/>
                      <a:pt x="553" y="395"/>
                      <a:pt x="550" y="397"/>
                    </a:cubicBezTo>
                    <a:cubicBezTo>
                      <a:pt x="547" y="397"/>
                      <a:pt x="544" y="398"/>
                      <a:pt x="542" y="399"/>
                    </a:cubicBezTo>
                    <a:cubicBezTo>
                      <a:pt x="537" y="400"/>
                      <a:pt x="533" y="401"/>
                      <a:pt x="529" y="403"/>
                    </a:cubicBezTo>
                    <a:cubicBezTo>
                      <a:pt x="528" y="404"/>
                      <a:pt x="527" y="405"/>
                      <a:pt x="526" y="405"/>
                    </a:cubicBezTo>
                    <a:cubicBezTo>
                      <a:pt x="526" y="405"/>
                      <a:pt x="526" y="405"/>
                      <a:pt x="526" y="405"/>
                    </a:cubicBezTo>
                    <a:cubicBezTo>
                      <a:pt x="523" y="407"/>
                      <a:pt x="521" y="408"/>
                      <a:pt x="518" y="408"/>
                    </a:cubicBezTo>
                    <a:cubicBezTo>
                      <a:pt x="516" y="408"/>
                      <a:pt x="514" y="407"/>
                      <a:pt x="511" y="406"/>
                    </a:cubicBezTo>
                    <a:cubicBezTo>
                      <a:pt x="508" y="405"/>
                      <a:pt x="506" y="403"/>
                      <a:pt x="504" y="401"/>
                    </a:cubicBezTo>
                    <a:cubicBezTo>
                      <a:pt x="500" y="398"/>
                      <a:pt x="496" y="395"/>
                      <a:pt x="492" y="395"/>
                    </a:cubicBezTo>
                    <a:cubicBezTo>
                      <a:pt x="491" y="395"/>
                      <a:pt x="491" y="395"/>
                      <a:pt x="491" y="395"/>
                    </a:cubicBezTo>
                    <a:cubicBezTo>
                      <a:pt x="487" y="395"/>
                      <a:pt x="481" y="397"/>
                      <a:pt x="476" y="398"/>
                    </a:cubicBezTo>
                    <a:cubicBezTo>
                      <a:pt x="473" y="398"/>
                      <a:pt x="470" y="399"/>
                      <a:pt x="468" y="399"/>
                    </a:cubicBezTo>
                    <a:cubicBezTo>
                      <a:pt x="466" y="400"/>
                      <a:pt x="464" y="400"/>
                      <a:pt x="462" y="400"/>
                    </a:cubicBezTo>
                    <a:cubicBezTo>
                      <a:pt x="451" y="400"/>
                      <a:pt x="447" y="394"/>
                      <a:pt x="441" y="386"/>
                    </a:cubicBezTo>
                    <a:cubicBezTo>
                      <a:pt x="440" y="385"/>
                      <a:pt x="440" y="385"/>
                      <a:pt x="440" y="385"/>
                    </a:cubicBezTo>
                    <a:cubicBezTo>
                      <a:pt x="439" y="383"/>
                      <a:pt x="438" y="382"/>
                      <a:pt x="436" y="380"/>
                    </a:cubicBezTo>
                    <a:cubicBezTo>
                      <a:pt x="434" y="377"/>
                      <a:pt x="432" y="375"/>
                      <a:pt x="430" y="373"/>
                    </a:cubicBezTo>
                    <a:cubicBezTo>
                      <a:pt x="427" y="371"/>
                      <a:pt x="425" y="369"/>
                      <a:pt x="423" y="366"/>
                    </a:cubicBezTo>
                    <a:cubicBezTo>
                      <a:pt x="422" y="365"/>
                      <a:pt x="421" y="364"/>
                      <a:pt x="420" y="363"/>
                    </a:cubicBezTo>
                    <a:cubicBezTo>
                      <a:pt x="415" y="355"/>
                      <a:pt x="411" y="351"/>
                      <a:pt x="410" y="340"/>
                    </a:cubicBezTo>
                    <a:cubicBezTo>
                      <a:pt x="410" y="336"/>
                      <a:pt x="410" y="332"/>
                      <a:pt x="409" y="328"/>
                    </a:cubicBezTo>
                    <a:cubicBezTo>
                      <a:pt x="409" y="327"/>
                      <a:pt x="408" y="325"/>
                      <a:pt x="408" y="324"/>
                    </a:cubicBezTo>
                    <a:cubicBezTo>
                      <a:pt x="401" y="278"/>
                      <a:pt x="395" y="232"/>
                      <a:pt x="390" y="194"/>
                    </a:cubicBezTo>
                    <a:cubicBezTo>
                      <a:pt x="384" y="194"/>
                      <a:pt x="384" y="194"/>
                      <a:pt x="384" y="194"/>
                    </a:cubicBezTo>
                    <a:cubicBezTo>
                      <a:pt x="384" y="194"/>
                      <a:pt x="384" y="194"/>
                      <a:pt x="384" y="194"/>
                    </a:cubicBezTo>
                    <a:cubicBezTo>
                      <a:pt x="384" y="195"/>
                      <a:pt x="384" y="195"/>
                      <a:pt x="384" y="196"/>
                    </a:cubicBezTo>
                    <a:cubicBezTo>
                      <a:pt x="384" y="197"/>
                      <a:pt x="384" y="197"/>
                      <a:pt x="384" y="197"/>
                    </a:cubicBezTo>
                    <a:cubicBezTo>
                      <a:pt x="384" y="198"/>
                      <a:pt x="383" y="200"/>
                      <a:pt x="383" y="201"/>
                    </a:cubicBezTo>
                    <a:cubicBezTo>
                      <a:pt x="382" y="200"/>
                      <a:pt x="382" y="200"/>
                      <a:pt x="381" y="199"/>
                    </a:cubicBezTo>
                    <a:cubicBezTo>
                      <a:pt x="380" y="199"/>
                      <a:pt x="380" y="198"/>
                      <a:pt x="380" y="198"/>
                    </a:cubicBezTo>
                    <a:cubicBezTo>
                      <a:pt x="377" y="196"/>
                      <a:pt x="374" y="195"/>
                      <a:pt x="371" y="195"/>
                    </a:cubicBezTo>
                    <a:cubicBezTo>
                      <a:pt x="369" y="195"/>
                      <a:pt x="368" y="195"/>
                      <a:pt x="366" y="196"/>
                    </a:cubicBezTo>
                    <a:cubicBezTo>
                      <a:pt x="366" y="195"/>
                      <a:pt x="366" y="195"/>
                      <a:pt x="366" y="195"/>
                    </a:cubicBezTo>
                    <a:cubicBezTo>
                      <a:pt x="367" y="192"/>
                      <a:pt x="367" y="189"/>
                      <a:pt x="364" y="185"/>
                    </a:cubicBezTo>
                    <a:cubicBezTo>
                      <a:pt x="362" y="181"/>
                      <a:pt x="358" y="178"/>
                      <a:pt x="354" y="176"/>
                    </a:cubicBezTo>
                    <a:cubicBezTo>
                      <a:pt x="350" y="173"/>
                      <a:pt x="345" y="170"/>
                      <a:pt x="341" y="168"/>
                    </a:cubicBezTo>
                    <a:cubicBezTo>
                      <a:pt x="340" y="167"/>
                      <a:pt x="340" y="167"/>
                      <a:pt x="340" y="167"/>
                    </a:cubicBezTo>
                    <a:cubicBezTo>
                      <a:pt x="339" y="167"/>
                      <a:pt x="338" y="166"/>
                      <a:pt x="337" y="166"/>
                    </a:cubicBezTo>
                    <a:cubicBezTo>
                      <a:pt x="337" y="166"/>
                      <a:pt x="336" y="166"/>
                      <a:pt x="336" y="166"/>
                    </a:cubicBezTo>
                    <a:cubicBezTo>
                      <a:pt x="336" y="166"/>
                      <a:pt x="337" y="165"/>
                      <a:pt x="337" y="165"/>
                    </a:cubicBezTo>
                    <a:cubicBezTo>
                      <a:pt x="339" y="158"/>
                      <a:pt x="332" y="153"/>
                      <a:pt x="327" y="149"/>
                    </a:cubicBezTo>
                    <a:cubicBezTo>
                      <a:pt x="326" y="148"/>
                      <a:pt x="325" y="148"/>
                      <a:pt x="325" y="147"/>
                    </a:cubicBezTo>
                    <a:cubicBezTo>
                      <a:pt x="324" y="146"/>
                      <a:pt x="322" y="145"/>
                      <a:pt x="321" y="144"/>
                    </a:cubicBezTo>
                    <a:cubicBezTo>
                      <a:pt x="320" y="144"/>
                      <a:pt x="320" y="144"/>
                      <a:pt x="320" y="144"/>
                    </a:cubicBezTo>
                    <a:cubicBezTo>
                      <a:pt x="320" y="143"/>
                      <a:pt x="319" y="143"/>
                      <a:pt x="318" y="142"/>
                    </a:cubicBezTo>
                    <a:cubicBezTo>
                      <a:pt x="318" y="142"/>
                      <a:pt x="317" y="142"/>
                      <a:pt x="317" y="141"/>
                    </a:cubicBezTo>
                    <a:cubicBezTo>
                      <a:pt x="317" y="141"/>
                      <a:pt x="317" y="140"/>
                      <a:pt x="316" y="140"/>
                    </a:cubicBezTo>
                    <a:cubicBezTo>
                      <a:pt x="316" y="138"/>
                      <a:pt x="316" y="138"/>
                      <a:pt x="316" y="138"/>
                    </a:cubicBezTo>
                    <a:cubicBezTo>
                      <a:pt x="316" y="136"/>
                      <a:pt x="316" y="135"/>
                      <a:pt x="316" y="133"/>
                    </a:cubicBezTo>
                    <a:cubicBezTo>
                      <a:pt x="316" y="133"/>
                      <a:pt x="316" y="133"/>
                      <a:pt x="316" y="132"/>
                    </a:cubicBezTo>
                    <a:cubicBezTo>
                      <a:pt x="316" y="131"/>
                      <a:pt x="317" y="131"/>
                      <a:pt x="317" y="130"/>
                    </a:cubicBezTo>
                    <a:cubicBezTo>
                      <a:pt x="318" y="127"/>
                      <a:pt x="318" y="123"/>
                      <a:pt x="317" y="120"/>
                    </a:cubicBezTo>
                    <a:cubicBezTo>
                      <a:pt x="317" y="120"/>
                      <a:pt x="316" y="119"/>
                      <a:pt x="316" y="119"/>
                    </a:cubicBezTo>
                    <a:cubicBezTo>
                      <a:pt x="316" y="118"/>
                      <a:pt x="316" y="118"/>
                      <a:pt x="316" y="118"/>
                    </a:cubicBezTo>
                    <a:cubicBezTo>
                      <a:pt x="315" y="117"/>
                      <a:pt x="315" y="116"/>
                      <a:pt x="315" y="115"/>
                    </a:cubicBezTo>
                    <a:cubicBezTo>
                      <a:pt x="315" y="115"/>
                      <a:pt x="315" y="115"/>
                      <a:pt x="315" y="115"/>
                    </a:cubicBezTo>
                    <a:cubicBezTo>
                      <a:pt x="315" y="113"/>
                      <a:pt x="315" y="111"/>
                      <a:pt x="315" y="109"/>
                    </a:cubicBezTo>
                    <a:cubicBezTo>
                      <a:pt x="315" y="108"/>
                      <a:pt x="315" y="106"/>
                      <a:pt x="315" y="104"/>
                    </a:cubicBezTo>
                    <a:cubicBezTo>
                      <a:pt x="315" y="102"/>
                      <a:pt x="315" y="100"/>
                      <a:pt x="314" y="98"/>
                    </a:cubicBezTo>
                    <a:cubicBezTo>
                      <a:pt x="313" y="96"/>
                      <a:pt x="311" y="95"/>
                      <a:pt x="310" y="95"/>
                    </a:cubicBezTo>
                    <a:cubicBezTo>
                      <a:pt x="309" y="95"/>
                      <a:pt x="309" y="95"/>
                      <a:pt x="309" y="95"/>
                    </a:cubicBezTo>
                    <a:cubicBezTo>
                      <a:pt x="307" y="94"/>
                      <a:pt x="307" y="89"/>
                      <a:pt x="307" y="87"/>
                    </a:cubicBezTo>
                    <a:cubicBezTo>
                      <a:pt x="307" y="85"/>
                      <a:pt x="307" y="84"/>
                      <a:pt x="307" y="84"/>
                    </a:cubicBezTo>
                    <a:cubicBezTo>
                      <a:pt x="307" y="82"/>
                      <a:pt x="308" y="79"/>
                      <a:pt x="308" y="77"/>
                    </a:cubicBezTo>
                    <a:cubicBezTo>
                      <a:pt x="309" y="76"/>
                      <a:pt x="309" y="74"/>
                      <a:pt x="309" y="73"/>
                    </a:cubicBezTo>
                    <a:cubicBezTo>
                      <a:pt x="310" y="70"/>
                      <a:pt x="309" y="68"/>
                      <a:pt x="309" y="67"/>
                    </a:cubicBezTo>
                    <a:cubicBezTo>
                      <a:pt x="308" y="66"/>
                      <a:pt x="308" y="65"/>
                      <a:pt x="308" y="64"/>
                    </a:cubicBezTo>
                    <a:cubicBezTo>
                      <a:pt x="308" y="64"/>
                      <a:pt x="308" y="64"/>
                      <a:pt x="308" y="64"/>
                    </a:cubicBezTo>
                    <a:cubicBezTo>
                      <a:pt x="308" y="62"/>
                      <a:pt x="307" y="59"/>
                      <a:pt x="305" y="57"/>
                    </a:cubicBezTo>
                    <a:cubicBezTo>
                      <a:pt x="302" y="55"/>
                      <a:pt x="299" y="54"/>
                      <a:pt x="296" y="54"/>
                    </a:cubicBezTo>
                    <a:cubicBezTo>
                      <a:pt x="295" y="54"/>
                      <a:pt x="294" y="54"/>
                      <a:pt x="292" y="55"/>
                    </a:cubicBezTo>
                    <a:cubicBezTo>
                      <a:pt x="292" y="55"/>
                      <a:pt x="291" y="55"/>
                      <a:pt x="291" y="55"/>
                    </a:cubicBezTo>
                    <a:cubicBezTo>
                      <a:pt x="289" y="55"/>
                      <a:pt x="288" y="55"/>
                      <a:pt x="287" y="54"/>
                    </a:cubicBezTo>
                    <a:cubicBezTo>
                      <a:pt x="286" y="54"/>
                      <a:pt x="286" y="54"/>
                      <a:pt x="285" y="54"/>
                    </a:cubicBezTo>
                    <a:cubicBezTo>
                      <a:pt x="284" y="54"/>
                      <a:pt x="283" y="54"/>
                      <a:pt x="282" y="54"/>
                    </a:cubicBezTo>
                    <a:cubicBezTo>
                      <a:pt x="281" y="54"/>
                      <a:pt x="280" y="54"/>
                      <a:pt x="279" y="54"/>
                    </a:cubicBezTo>
                    <a:cubicBezTo>
                      <a:pt x="278" y="54"/>
                      <a:pt x="276" y="54"/>
                      <a:pt x="276" y="54"/>
                    </a:cubicBezTo>
                    <a:cubicBezTo>
                      <a:pt x="275" y="54"/>
                      <a:pt x="275" y="54"/>
                      <a:pt x="275" y="53"/>
                    </a:cubicBezTo>
                    <a:cubicBezTo>
                      <a:pt x="274" y="53"/>
                      <a:pt x="273" y="52"/>
                      <a:pt x="272" y="52"/>
                    </a:cubicBezTo>
                    <a:cubicBezTo>
                      <a:pt x="271" y="51"/>
                      <a:pt x="270" y="51"/>
                      <a:pt x="269" y="51"/>
                    </a:cubicBezTo>
                    <a:cubicBezTo>
                      <a:pt x="267" y="51"/>
                      <a:pt x="266" y="51"/>
                      <a:pt x="265" y="52"/>
                    </a:cubicBezTo>
                    <a:cubicBezTo>
                      <a:pt x="262" y="52"/>
                      <a:pt x="259" y="53"/>
                      <a:pt x="256" y="54"/>
                    </a:cubicBezTo>
                    <a:cubicBezTo>
                      <a:pt x="254" y="55"/>
                      <a:pt x="252" y="55"/>
                      <a:pt x="250" y="56"/>
                    </a:cubicBezTo>
                    <a:cubicBezTo>
                      <a:pt x="249" y="56"/>
                      <a:pt x="247" y="56"/>
                      <a:pt x="246" y="56"/>
                    </a:cubicBezTo>
                    <a:cubicBezTo>
                      <a:pt x="246" y="56"/>
                      <a:pt x="246" y="56"/>
                      <a:pt x="246" y="56"/>
                    </a:cubicBezTo>
                    <a:cubicBezTo>
                      <a:pt x="246" y="56"/>
                      <a:pt x="246" y="56"/>
                      <a:pt x="246" y="56"/>
                    </a:cubicBezTo>
                    <a:cubicBezTo>
                      <a:pt x="245" y="56"/>
                      <a:pt x="245" y="56"/>
                      <a:pt x="245" y="56"/>
                    </a:cubicBezTo>
                    <a:cubicBezTo>
                      <a:pt x="245" y="55"/>
                      <a:pt x="244" y="54"/>
                      <a:pt x="243" y="53"/>
                    </a:cubicBezTo>
                    <a:cubicBezTo>
                      <a:pt x="242" y="53"/>
                      <a:pt x="241" y="52"/>
                      <a:pt x="239" y="52"/>
                    </a:cubicBezTo>
                    <a:cubicBezTo>
                      <a:pt x="239" y="51"/>
                      <a:pt x="239" y="51"/>
                      <a:pt x="238" y="51"/>
                    </a:cubicBezTo>
                    <a:cubicBezTo>
                      <a:pt x="238" y="51"/>
                      <a:pt x="238" y="51"/>
                      <a:pt x="237" y="51"/>
                    </a:cubicBezTo>
                    <a:cubicBezTo>
                      <a:pt x="237" y="51"/>
                      <a:pt x="237" y="51"/>
                      <a:pt x="237" y="51"/>
                    </a:cubicBezTo>
                    <a:cubicBezTo>
                      <a:pt x="237" y="50"/>
                      <a:pt x="237" y="48"/>
                      <a:pt x="235" y="46"/>
                    </a:cubicBezTo>
                    <a:cubicBezTo>
                      <a:pt x="233" y="45"/>
                      <a:pt x="230" y="43"/>
                      <a:pt x="227" y="42"/>
                    </a:cubicBezTo>
                    <a:cubicBezTo>
                      <a:pt x="227" y="42"/>
                      <a:pt x="226" y="42"/>
                      <a:pt x="226" y="42"/>
                    </a:cubicBezTo>
                    <a:cubicBezTo>
                      <a:pt x="225" y="41"/>
                      <a:pt x="225" y="41"/>
                      <a:pt x="224" y="41"/>
                    </a:cubicBezTo>
                    <a:cubicBezTo>
                      <a:pt x="224" y="41"/>
                      <a:pt x="224" y="41"/>
                      <a:pt x="224" y="41"/>
                    </a:cubicBezTo>
                    <a:cubicBezTo>
                      <a:pt x="223" y="40"/>
                      <a:pt x="222" y="39"/>
                      <a:pt x="221" y="39"/>
                    </a:cubicBezTo>
                    <a:cubicBezTo>
                      <a:pt x="217" y="38"/>
                      <a:pt x="213" y="37"/>
                      <a:pt x="209" y="36"/>
                    </a:cubicBezTo>
                    <a:cubicBezTo>
                      <a:pt x="208" y="36"/>
                      <a:pt x="208" y="36"/>
                      <a:pt x="208" y="36"/>
                    </a:cubicBezTo>
                    <a:cubicBezTo>
                      <a:pt x="207" y="35"/>
                      <a:pt x="207" y="35"/>
                      <a:pt x="207" y="35"/>
                    </a:cubicBezTo>
                    <a:cubicBezTo>
                      <a:pt x="205" y="34"/>
                      <a:pt x="204" y="33"/>
                      <a:pt x="201" y="32"/>
                    </a:cubicBezTo>
                    <a:cubicBezTo>
                      <a:pt x="200" y="31"/>
                      <a:pt x="199" y="31"/>
                      <a:pt x="198" y="31"/>
                    </a:cubicBezTo>
                    <a:cubicBezTo>
                      <a:pt x="197" y="31"/>
                      <a:pt x="196" y="31"/>
                      <a:pt x="196" y="31"/>
                    </a:cubicBezTo>
                    <a:cubicBezTo>
                      <a:pt x="195" y="31"/>
                      <a:pt x="194" y="31"/>
                      <a:pt x="193" y="30"/>
                    </a:cubicBezTo>
                    <a:cubicBezTo>
                      <a:pt x="192" y="30"/>
                      <a:pt x="192" y="29"/>
                      <a:pt x="191" y="29"/>
                    </a:cubicBezTo>
                    <a:cubicBezTo>
                      <a:pt x="190" y="29"/>
                      <a:pt x="190" y="29"/>
                      <a:pt x="190" y="29"/>
                    </a:cubicBezTo>
                    <a:cubicBezTo>
                      <a:pt x="190" y="28"/>
                      <a:pt x="187" y="27"/>
                      <a:pt x="187" y="26"/>
                    </a:cubicBezTo>
                    <a:cubicBezTo>
                      <a:pt x="186" y="24"/>
                      <a:pt x="185" y="22"/>
                      <a:pt x="184" y="19"/>
                    </a:cubicBezTo>
                    <a:cubicBezTo>
                      <a:pt x="182" y="17"/>
                      <a:pt x="180" y="15"/>
                      <a:pt x="177" y="13"/>
                    </a:cubicBezTo>
                    <a:cubicBezTo>
                      <a:pt x="177" y="13"/>
                      <a:pt x="176" y="12"/>
                      <a:pt x="175" y="12"/>
                    </a:cubicBezTo>
                    <a:cubicBezTo>
                      <a:pt x="174" y="12"/>
                      <a:pt x="173" y="11"/>
                      <a:pt x="172" y="11"/>
                    </a:cubicBezTo>
                    <a:cubicBezTo>
                      <a:pt x="172" y="10"/>
                      <a:pt x="171" y="9"/>
                      <a:pt x="170" y="8"/>
                    </a:cubicBezTo>
                    <a:cubicBezTo>
                      <a:pt x="169" y="7"/>
                      <a:pt x="167" y="6"/>
                      <a:pt x="166" y="5"/>
                    </a:cubicBezTo>
                    <a:cubicBezTo>
                      <a:pt x="165" y="4"/>
                      <a:pt x="163" y="2"/>
                      <a:pt x="161" y="1"/>
                    </a:cubicBezTo>
                    <a:cubicBezTo>
                      <a:pt x="159" y="0"/>
                      <a:pt x="159" y="0"/>
                      <a:pt x="159" y="0"/>
                    </a:cubicBezTo>
                    <a:cubicBezTo>
                      <a:pt x="157" y="2"/>
                      <a:pt x="157" y="2"/>
                      <a:pt x="157" y="2"/>
                    </a:cubicBezTo>
                    <a:cubicBezTo>
                      <a:pt x="137" y="23"/>
                      <a:pt x="37" y="133"/>
                      <a:pt x="12" y="151"/>
                    </a:cubicBezTo>
                    <a:cubicBezTo>
                      <a:pt x="11" y="152"/>
                      <a:pt x="11" y="152"/>
                      <a:pt x="11" y="152"/>
                    </a:cubicBezTo>
                    <a:cubicBezTo>
                      <a:pt x="0" y="288"/>
                      <a:pt x="0" y="288"/>
                      <a:pt x="0" y="288"/>
                    </a:cubicBezTo>
                    <a:cubicBezTo>
                      <a:pt x="3" y="289"/>
                      <a:pt x="3" y="289"/>
                      <a:pt x="3" y="289"/>
                    </a:cubicBezTo>
                    <a:cubicBezTo>
                      <a:pt x="4" y="289"/>
                      <a:pt x="4" y="289"/>
                      <a:pt x="5" y="289"/>
                    </a:cubicBezTo>
                    <a:cubicBezTo>
                      <a:pt x="5" y="289"/>
                      <a:pt x="6" y="289"/>
                      <a:pt x="6" y="292"/>
                    </a:cubicBezTo>
                    <a:cubicBezTo>
                      <a:pt x="6" y="292"/>
                      <a:pt x="6" y="293"/>
                      <a:pt x="6" y="293"/>
                    </a:cubicBezTo>
                    <a:cubicBezTo>
                      <a:pt x="6" y="295"/>
                      <a:pt x="6" y="296"/>
                      <a:pt x="6" y="297"/>
                    </a:cubicBezTo>
                    <a:cubicBezTo>
                      <a:pt x="7" y="298"/>
                      <a:pt x="7" y="300"/>
                      <a:pt x="7" y="301"/>
                    </a:cubicBezTo>
                    <a:cubicBezTo>
                      <a:pt x="7" y="307"/>
                      <a:pt x="7" y="315"/>
                      <a:pt x="15" y="319"/>
                    </a:cubicBezTo>
                    <a:cubicBezTo>
                      <a:pt x="22" y="322"/>
                      <a:pt x="30" y="324"/>
                      <a:pt x="38" y="324"/>
                    </a:cubicBezTo>
                    <a:cubicBezTo>
                      <a:pt x="38" y="324"/>
                      <a:pt x="39" y="324"/>
                      <a:pt x="40" y="324"/>
                    </a:cubicBezTo>
                    <a:cubicBezTo>
                      <a:pt x="42" y="324"/>
                      <a:pt x="45" y="323"/>
                      <a:pt x="47" y="322"/>
                    </a:cubicBezTo>
                    <a:cubicBezTo>
                      <a:pt x="49" y="321"/>
                      <a:pt x="50" y="320"/>
                      <a:pt x="52" y="320"/>
                    </a:cubicBezTo>
                    <a:cubicBezTo>
                      <a:pt x="53" y="320"/>
                      <a:pt x="54" y="320"/>
                      <a:pt x="54" y="321"/>
                    </a:cubicBezTo>
                    <a:cubicBezTo>
                      <a:pt x="57" y="322"/>
                      <a:pt x="62" y="327"/>
                      <a:pt x="64" y="331"/>
                    </a:cubicBezTo>
                    <a:cubicBezTo>
                      <a:pt x="64" y="331"/>
                      <a:pt x="64" y="331"/>
                      <a:pt x="64" y="331"/>
                    </a:cubicBezTo>
                    <a:cubicBezTo>
                      <a:pt x="64" y="333"/>
                      <a:pt x="65" y="335"/>
                      <a:pt x="69" y="337"/>
                    </a:cubicBezTo>
                    <a:cubicBezTo>
                      <a:pt x="69" y="337"/>
                      <a:pt x="70" y="337"/>
                      <a:pt x="70" y="337"/>
                    </a:cubicBezTo>
                    <a:cubicBezTo>
                      <a:pt x="72" y="337"/>
                      <a:pt x="73" y="337"/>
                      <a:pt x="74" y="336"/>
                    </a:cubicBezTo>
                    <a:cubicBezTo>
                      <a:pt x="75" y="336"/>
                      <a:pt x="76" y="335"/>
                      <a:pt x="77" y="335"/>
                    </a:cubicBezTo>
                    <a:cubicBezTo>
                      <a:pt x="78" y="336"/>
                      <a:pt x="80" y="337"/>
                      <a:pt x="82" y="340"/>
                    </a:cubicBezTo>
                    <a:cubicBezTo>
                      <a:pt x="83" y="342"/>
                      <a:pt x="85" y="344"/>
                      <a:pt x="87" y="346"/>
                    </a:cubicBezTo>
                    <a:cubicBezTo>
                      <a:pt x="89" y="347"/>
                      <a:pt x="91" y="348"/>
                      <a:pt x="93" y="348"/>
                    </a:cubicBezTo>
                    <a:cubicBezTo>
                      <a:pt x="98" y="348"/>
                      <a:pt x="101" y="345"/>
                      <a:pt x="104" y="343"/>
                    </a:cubicBezTo>
                    <a:cubicBezTo>
                      <a:pt x="107" y="342"/>
                      <a:pt x="108" y="341"/>
                      <a:pt x="110" y="341"/>
                    </a:cubicBezTo>
                    <a:cubicBezTo>
                      <a:pt x="111" y="341"/>
                      <a:pt x="113" y="342"/>
                      <a:pt x="115" y="342"/>
                    </a:cubicBezTo>
                    <a:cubicBezTo>
                      <a:pt x="116" y="343"/>
                      <a:pt x="118" y="344"/>
                      <a:pt x="121" y="345"/>
                    </a:cubicBezTo>
                    <a:cubicBezTo>
                      <a:pt x="127" y="348"/>
                      <a:pt x="136" y="352"/>
                      <a:pt x="142" y="352"/>
                    </a:cubicBezTo>
                    <a:cubicBezTo>
                      <a:pt x="148" y="352"/>
                      <a:pt x="150" y="349"/>
                      <a:pt x="152" y="347"/>
                    </a:cubicBezTo>
                    <a:cubicBezTo>
                      <a:pt x="153" y="345"/>
                      <a:pt x="154" y="342"/>
                      <a:pt x="154" y="339"/>
                    </a:cubicBezTo>
                    <a:cubicBezTo>
                      <a:pt x="155" y="336"/>
                      <a:pt x="155" y="334"/>
                      <a:pt x="157" y="333"/>
                    </a:cubicBezTo>
                    <a:cubicBezTo>
                      <a:pt x="158" y="333"/>
                      <a:pt x="159" y="332"/>
                      <a:pt x="160" y="332"/>
                    </a:cubicBezTo>
                    <a:cubicBezTo>
                      <a:pt x="161" y="331"/>
                      <a:pt x="163" y="330"/>
                      <a:pt x="165" y="329"/>
                    </a:cubicBezTo>
                    <a:cubicBezTo>
                      <a:pt x="166" y="328"/>
                      <a:pt x="166" y="328"/>
                      <a:pt x="166" y="328"/>
                    </a:cubicBezTo>
                    <a:cubicBezTo>
                      <a:pt x="168" y="326"/>
                      <a:pt x="170" y="324"/>
                      <a:pt x="172" y="322"/>
                    </a:cubicBezTo>
                    <a:cubicBezTo>
                      <a:pt x="173" y="321"/>
                      <a:pt x="173" y="319"/>
                      <a:pt x="174" y="318"/>
                    </a:cubicBezTo>
                    <a:cubicBezTo>
                      <a:pt x="177" y="313"/>
                      <a:pt x="179" y="310"/>
                      <a:pt x="182" y="310"/>
                    </a:cubicBezTo>
                    <a:cubicBezTo>
                      <a:pt x="183" y="310"/>
                      <a:pt x="184" y="311"/>
                      <a:pt x="186" y="311"/>
                    </a:cubicBezTo>
                    <a:cubicBezTo>
                      <a:pt x="187" y="312"/>
                      <a:pt x="188" y="313"/>
                      <a:pt x="189" y="313"/>
                    </a:cubicBezTo>
                    <a:cubicBezTo>
                      <a:pt x="193" y="314"/>
                      <a:pt x="197" y="315"/>
                      <a:pt x="201" y="316"/>
                    </a:cubicBezTo>
                    <a:cubicBezTo>
                      <a:pt x="202" y="316"/>
                      <a:pt x="202" y="316"/>
                      <a:pt x="202" y="316"/>
                    </a:cubicBezTo>
                    <a:cubicBezTo>
                      <a:pt x="204" y="316"/>
                      <a:pt x="206" y="316"/>
                      <a:pt x="208" y="316"/>
                    </a:cubicBezTo>
                    <a:cubicBezTo>
                      <a:pt x="209" y="316"/>
                      <a:pt x="210" y="316"/>
                      <a:pt x="212" y="316"/>
                    </a:cubicBezTo>
                    <a:cubicBezTo>
                      <a:pt x="213" y="316"/>
                      <a:pt x="214" y="316"/>
                      <a:pt x="215" y="316"/>
                    </a:cubicBezTo>
                    <a:cubicBezTo>
                      <a:pt x="216" y="316"/>
                      <a:pt x="218" y="316"/>
                      <a:pt x="219" y="316"/>
                    </a:cubicBezTo>
                    <a:cubicBezTo>
                      <a:pt x="223" y="317"/>
                      <a:pt x="224" y="319"/>
                      <a:pt x="227" y="325"/>
                    </a:cubicBezTo>
                    <a:cubicBezTo>
                      <a:pt x="227" y="325"/>
                      <a:pt x="227" y="325"/>
                      <a:pt x="227" y="325"/>
                    </a:cubicBezTo>
                    <a:cubicBezTo>
                      <a:pt x="227" y="326"/>
                      <a:pt x="227" y="327"/>
                      <a:pt x="227" y="328"/>
                    </a:cubicBezTo>
                    <a:cubicBezTo>
                      <a:pt x="228" y="329"/>
                      <a:pt x="228" y="330"/>
                      <a:pt x="228" y="332"/>
                    </a:cubicBezTo>
                    <a:cubicBezTo>
                      <a:pt x="229" y="333"/>
                      <a:pt x="230" y="334"/>
                      <a:pt x="231" y="336"/>
                    </a:cubicBezTo>
                    <a:cubicBezTo>
                      <a:pt x="231" y="336"/>
                      <a:pt x="232" y="337"/>
                      <a:pt x="232" y="337"/>
                    </a:cubicBezTo>
                    <a:cubicBezTo>
                      <a:pt x="235" y="341"/>
                      <a:pt x="238" y="346"/>
                      <a:pt x="243" y="348"/>
                    </a:cubicBezTo>
                    <a:cubicBezTo>
                      <a:pt x="245" y="349"/>
                      <a:pt x="247" y="349"/>
                      <a:pt x="250" y="349"/>
                    </a:cubicBezTo>
                    <a:cubicBezTo>
                      <a:pt x="252" y="349"/>
                      <a:pt x="254" y="349"/>
                      <a:pt x="257" y="348"/>
                    </a:cubicBezTo>
                    <a:cubicBezTo>
                      <a:pt x="258" y="348"/>
                      <a:pt x="258" y="348"/>
                      <a:pt x="259" y="347"/>
                    </a:cubicBezTo>
                    <a:cubicBezTo>
                      <a:pt x="261" y="346"/>
                      <a:pt x="264" y="345"/>
                      <a:pt x="265" y="345"/>
                    </a:cubicBezTo>
                    <a:cubicBezTo>
                      <a:pt x="265" y="345"/>
                      <a:pt x="266" y="345"/>
                      <a:pt x="266" y="346"/>
                    </a:cubicBezTo>
                    <a:cubicBezTo>
                      <a:pt x="266" y="346"/>
                      <a:pt x="266" y="346"/>
                      <a:pt x="266" y="346"/>
                    </a:cubicBezTo>
                    <a:cubicBezTo>
                      <a:pt x="265" y="347"/>
                      <a:pt x="265" y="347"/>
                      <a:pt x="265" y="348"/>
                    </a:cubicBezTo>
                    <a:cubicBezTo>
                      <a:pt x="263" y="353"/>
                      <a:pt x="264" y="358"/>
                      <a:pt x="266" y="363"/>
                    </a:cubicBezTo>
                    <a:cubicBezTo>
                      <a:pt x="267" y="366"/>
                      <a:pt x="270" y="367"/>
                      <a:pt x="272" y="368"/>
                    </a:cubicBezTo>
                    <a:cubicBezTo>
                      <a:pt x="274" y="369"/>
                      <a:pt x="275" y="369"/>
                      <a:pt x="275" y="370"/>
                    </a:cubicBezTo>
                    <a:cubicBezTo>
                      <a:pt x="275" y="371"/>
                      <a:pt x="275" y="371"/>
                      <a:pt x="274" y="373"/>
                    </a:cubicBezTo>
                    <a:cubicBezTo>
                      <a:pt x="272" y="375"/>
                      <a:pt x="270" y="378"/>
                      <a:pt x="272" y="382"/>
                    </a:cubicBezTo>
                    <a:cubicBezTo>
                      <a:pt x="273" y="386"/>
                      <a:pt x="277" y="386"/>
                      <a:pt x="279" y="387"/>
                    </a:cubicBezTo>
                    <a:cubicBezTo>
                      <a:pt x="280" y="387"/>
                      <a:pt x="282" y="387"/>
                      <a:pt x="282" y="387"/>
                    </a:cubicBezTo>
                    <a:cubicBezTo>
                      <a:pt x="282" y="387"/>
                      <a:pt x="282" y="388"/>
                      <a:pt x="282" y="389"/>
                    </a:cubicBezTo>
                    <a:cubicBezTo>
                      <a:pt x="282" y="390"/>
                      <a:pt x="281" y="391"/>
                      <a:pt x="281" y="392"/>
                    </a:cubicBezTo>
                    <a:cubicBezTo>
                      <a:pt x="282" y="398"/>
                      <a:pt x="285" y="403"/>
                      <a:pt x="292" y="406"/>
                    </a:cubicBezTo>
                    <a:cubicBezTo>
                      <a:pt x="302" y="410"/>
                      <a:pt x="312" y="411"/>
                      <a:pt x="322" y="413"/>
                    </a:cubicBezTo>
                    <a:cubicBezTo>
                      <a:pt x="325" y="413"/>
                      <a:pt x="325" y="413"/>
                      <a:pt x="325" y="413"/>
                    </a:cubicBezTo>
                    <a:cubicBezTo>
                      <a:pt x="325" y="413"/>
                      <a:pt x="326" y="413"/>
                      <a:pt x="327" y="413"/>
                    </a:cubicBezTo>
                    <a:cubicBezTo>
                      <a:pt x="331" y="413"/>
                      <a:pt x="335" y="412"/>
                      <a:pt x="339" y="411"/>
                    </a:cubicBezTo>
                    <a:cubicBezTo>
                      <a:pt x="342" y="409"/>
                      <a:pt x="345" y="408"/>
                      <a:pt x="348" y="408"/>
                    </a:cubicBezTo>
                    <a:cubicBezTo>
                      <a:pt x="349" y="408"/>
                      <a:pt x="349" y="408"/>
                      <a:pt x="350" y="408"/>
                    </a:cubicBezTo>
                    <a:cubicBezTo>
                      <a:pt x="355" y="409"/>
                      <a:pt x="361" y="411"/>
                      <a:pt x="366" y="413"/>
                    </a:cubicBezTo>
                    <a:cubicBezTo>
                      <a:pt x="372" y="416"/>
                      <a:pt x="378" y="418"/>
                      <a:pt x="385" y="418"/>
                    </a:cubicBezTo>
                    <a:cubicBezTo>
                      <a:pt x="385" y="418"/>
                      <a:pt x="386" y="418"/>
                      <a:pt x="387" y="418"/>
                    </a:cubicBezTo>
                    <a:cubicBezTo>
                      <a:pt x="388" y="418"/>
                      <a:pt x="389" y="417"/>
                      <a:pt x="390" y="417"/>
                    </a:cubicBezTo>
                    <a:cubicBezTo>
                      <a:pt x="391" y="417"/>
                      <a:pt x="391" y="417"/>
                      <a:pt x="391" y="417"/>
                    </a:cubicBezTo>
                    <a:cubicBezTo>
                      <a:pt x="391" y="417"/>
                      <a:pt x="391" y="417"/>
                      <a:pt x="392" y="417"/>
                    </a:cubicBezTo>
                    <a:cubicBezTo>
                      <a:pt x="392" y="418"/>
                      <a:pt x="393" y="419"/>
                      <a:pt x="393" y="421"/>
                    </a:cubicBezTo>
                    <a:cubicBezTo>
                      <a:pt x="393" y="422"/>
                      <a:pt x="393" y="425"/>
                      <a:pt x="394" y="426"/>
                    </a:cubicBezTo>
                    <a:cubicBezTo>
                      <a:pt x="396" y="428"/>
                      <a:pt x="399" y="433"/>
                      <a:pt x="403" y="435"/>
                    </a:cubicBezTo>
                    <a:cubicBezTo>
                      <a:pt x="405" y="436"/>
                      <a:pt x="406" y="437"/>
                      <a:pt x="408" y="437"/>
                    </a:cubicBezTo>
                    <a:cubicBezTo>
                      <a:pt x="410" y="437"/>
                      <a:pt x="411" y="438"/>
                      <a:pt x="412" y="439"/>
                    </a:cubicBezTo>
                    <a:cubicBezTo>
                      <a:pt x="414" y="441"/>
                      <a:pt x="416" y="445"/>
                      <a:pt x="415" y="448"/>
                    </a:cubicBezTo>
                    <a:cubicBezTo>
                      <a:pt x="415" y="448"/>
                      <a:pt x="415" y="448"/>
                      <a:pt x="415" y="448"/>
                    </a:cubicBezTo>
                    <a:cubicBezTo>
                      <a:pt x="414" y="448"/>
                      <a:pt x="411" y="449"/>
                      <a:pt x="410" y="452"/>
                    </a:cubicBezTo>
                    <a:cubicBezTo>
                      <a:pt x="409" y="455"/>
                      <a:pt x="411" y="457"/>
                      <a:pt x="413" y="458"/>
                    </a:cubicBezTo>
                    <a:cubicBezTo>
                      <a:pt x="413" y="458"/>
                      <a:pt x="413" y="459"/>
                      <a:pt x="413" y="459"/>
                    </a:cubicBezTo>
                    <a:cubicBezTo>
                      <a:pt x="413" y="459"/>
                      <a:pt x="414" y="460"/>
                      <a:pt x="414" y="460"/>
                    </a:cubicBezTo>
                    <a:cubicBezTo>
                      <a:pt x="414" y="460"/>
                      <a:pt x="414" y="461"/>
                      <a:pt x="414" y="461"/>
                    </a:cubicBezTo>
                    <a:cubicBezTo>
                      <a:pt x="414" y="461"/>
                      <a:pt x="414" y="461"/>
                      <a:pt x="414" y="462"/>
                    </a:cubicBezTo>
                    <a:cubicBezTo>
                      <a:pt x="414" y="464"/>
                      <a:pt x="414" y="464"/>
                      <a:pt x="413" y="464"/>
                    </a:cubicBezTo>
                    <a:cubicBezTo>
                      <a:pt x="412" y="464"/>
                      <a:pt x="409" y="462"/>
                      <a:pt x="407" y="461"/>
                    </a:cubicBezTo>
                    <a:cubicBezTo>
                      <a:pt x="404" y="460"/>
                      <a:pt x="401" y="458"/>
                      <a:pt x="398" y="458"/>
                    </a:cubicBezTo>
                    <a:cubicBezTo>
                      <a:pt x="396" y="458"/>
                      <a:pt x="396" y="458"/>
                      <a:pt x="396" y="458"/>
                    </a:cubicBezTo>
                    <a:cubicBezTo>
                      <a:pt x="394" y="458"/>
                      <a:pt x="393" y="458"/>
                      <a:pt x="393" y="457"/>
                    </a:cubicBezTo>
                    <a:cubicBezTo>
                      <a:pt x="392" y="456"/>
                      <a:pt x="391" y="455"/>
                      <a:pt x="391" y="454"/>
                    </a:cubicBezTo>
                    <a:cubicBezTo>
                      <a:pt x="390" y="452"/>
                      <a:pt x="388" y="450"/>
                      <a:pt x="386" y="448"/>
                    </a:cubicBezTo>
                    <a:cubicBezTo>
                      <a:pt x="385" y="448"/>
                      <a:pt x="385" y="447"/>
                      <a:pt x="384" y="447"/>
                    </a:cubicBezTo>
                    <a:cubicBezTo>
                      <a:pt x="383" y="446"/>
                      <a:pt x="383" y="446"/>
                      <a:pt x="383" y="445"/>
                    </a:cubicBezTo>
                    <a:cubicBezTo>
                      <a:pt x="382" y="445"/>
                      <a:pt x="382" y="445"/>
                      <a:pt x="382" y="444"/>
                    </a:cubicBezTo>
                    <a:cubicBezTo>
                      <a:pt x="382" y="443"/>
                      <a:pt x="382" y="442"/>
                      <a:pt x="381" y="440"/>
                    </a:cubicBezTo>
                    <a:cubicBezTo>
                      <a:pt x="380" y="438"/>
                      <a:pt x="377" y="437"/>
                      <a:pt x="374" y="437"/>
                    </a:cubicBezTo>
                    <a:cubicBezTo>
                      <a:pt x="371" y="437"/>
                      <a:pt x="367" y="438"/>
                      <a:pt x="365" y="441"/>
                    </a:cubicBezTo>
                    <a:cubicBezTo>
                      <a:pt x="364" y="443"/>
                      <a:pt x="364" y="445"/>
                      <a:pt x="364" y="447"/>
                    </a:cubicBezTo>
                    <a:cubicBezTo>
                      <a:pt x="365" y="450"/>
                      <a:pt x="368" y="451"/>
                      <a:pt x="370" y="452"/>
                    </a:cubicBezTo>
                    <a:cubicBezTo>
                      <a:pt x="371" y="453"/>
                      <a:pt x="372" y="454"/>
                      <a:pt x="372" y="454"/>
                    </a:cubicBezTo>
                    <a:cubicBezTo>
                      <a:pt x="375" y="457"/>
                      <a:pt x="380" y="464"/>
                      <a:pt x="376" y="468"/>
                    </a:cubicBezTo>
                    <a:cubicBezTo>
                      <a:pt x="376" y="469"/>
                      <a:pt x="375" y="470"/>
                      <a:pt x="374" y="471"/>
                    </a:cubicBezTo>
                    <a:cubicBezTo>
                      <a:pt x="371" y="473"/>
                      <a:pt x="368" y="475"/>
                      <a:pt x="368" y="479"/>
                    </a:cubicBezTo>
                    <a:cubicBezTo>
                      <a:pt x="367" y="481"/>
                      <a:pt x="368" y="483"/>
                      <a:pt x="368" y="485"/>
                    </a:cubicBezTo>
                    <a:cubicBezTo>
                      <a:pt x="368" y="485"/>
                      <a:pt x="369" y="486"/>
                      <a:pt x="369" y="486"/>
                    </a:cubicBezTo>
                    <a:cubicBezTo>
                      <a:pt x="369" y="488"/>
                      <a:pt x="369" y="490"/>
                      <a:pt x="370" y="491"/>
                    </a:cubicBezTo>
                    <a:cubicBezTo>
                      <a:pt x="370" y="492"/>
                      <a:pt x="370" y="494"/>
                      <a:pt x="370" y="495"/>
                    </a:cubicBezTo>
                    <a:cubicBezTo>
                      <a:pt x="371" y="498"/>
                      <a:pt x="371" y="502"/>
                      <a:pt x="371" y="506"/>
                    </a:cubicBezTo>
                    <a:cubicBezTo>
                      <a:pt x="371" y="508"/>
                      <a:pt x="371" y="508"/>
                      <a:pt x="371" y="508"/>
                    </a:cubicBezTo>
                    <a:cubicBezTo>
                      <a:pt x="372" y="513"/>
                      <a:pt x="370" y="519"/>
                      <a:pt x="367" y="524"/>
                    </a:cubicBezTo>
                    <a:cubicBezTo>
                      <a:pt x="366" y="525"/>
                      <a:pt x="365" y="528"/>
                      <a:pt x="364" y="529"/>
                    </a:cubicBezTo>
                    <a:cubicBezTo>
                      <a:pt x="362" y="529"/>
                      <a:pt x="361" y="530"/>
                      <a:pt x="360" y="530"/>
                    </a:cubicBezTo>
                    <a:cubicBezTo>
                      <a:pt x="357" y="531"/>
                      <a:pt x="354" y="532"/>
                      <a:pt x="351" y="536"/>
                    </a:cubicBezTo>
                    <a:cubicBezTo>
                      <a:pt x="349" y="540"/>
                      <a:pt x="345" y="548"/>
                      <a:pt x="349" y="553"/>
                    </a:cubicBezTo>
                    <a:cubicBezTo>
                      <a:pt x="351" y="554"/>
                      <a:pt x="352" y="555"/>
                      <a:pt x="354" y="555"/>
                    </a:cubicBezTo>
                    <a:cubicBezTo>
                      <a:pt x="356" y="555"/>
                      <a:pt x="358" y="554"/>
                      <a:pt x="360" y="553"/>
                    </a:cubicBezTo>
                    <a:cubicBezTo>
                      <a:pt x="361" y="552"/>
                      <a:pt x="363" y="551"/>
                      <a:pt x="363" y="551"/>
                    </a:cubicBezTo>
                    <a:cubicBezTo>
                      <a:pt x="363" y="551"/>
                      <a:pt x="363" y="551"/>
                      <a:pt x="363" y="551"/>
                    </a:cubicBezTo>
                    <a:cubicBezTo>
                      <a:pt x="363" y="554"/>
                      <a:pt x="356" y="560"/>
                      <a:pt x="354" y="561"/>
                    </a:cubicBezTo>
                    <a:cubicBezTo>
                      <a:pt x="353" y="561"/>
                      <a:pt x="352" y="561"/>
                      <a:pt x="351" y="561"/>
                    </a:cubicBezTo>
                    <a:cubicBezTo>
                      <a:pt x="349" y="562"/>
                      <a:pt x="346" y="562"/>
                      <a:pt x="344" y="564"/>
                    </a:cubicBezTo>
                    <a:cubicBezTo>
                      <a:pt x="340" y="567"/>
                      <a:pt x="338" y="573"/>
                      <a:pt x="340" y="577"/>
                    </a:cubicBezTo>
                    <a:cubicBezTo>
                      <a:pt x="341" y="580"/>
                      <a:pt x="343" y="581"/>
                      <a:pt x="347" y="581"/>
                    </a:cubicBezTo>
                    <a:cubicBezTo>
                      <a:pt x="348" y="581"/>
                      <a:pt x="349" y="581"/>
                      <a:pt x="350" y="581"/>
                    </a:cubicBezTo>
                    <a:cubicBezTo>
                      <a:pt x="357" y="579"/>
                      <a:pt x="366" y="574"/>
                      <a:pt x="373" y="568"/>
                    </a:cubicBezTo>
                    <a:cubicBezTo>
                      <a:pt x="374" y="566"/>
                      <a:pt x="376" y="564"/>
                      <a:pt x="378" y="563"/>
                    </a:cubicBezTo>
                    <a:cubicBezTo>
                      <a:pt x="381" y="560"/>
                      <a:pt x="383" y="557"/>
                      <a:pt x="386" y="555"/>
                    </a:cubicBezTo>
                    <a:cubicBezTo>
                      <a:pt x="387" y="553"/>
                      <a:pt x="389" y="552"/>
                      <a:pt x="390" y="550"/>
                    </a:cubicBezTo>
                    <a:cubicBezTo>
                      <a:pt x="393" y="547"/>
                      <a:pt x="395" y="545"/>
                      <a:pt x="399" y="544"/>
                    </a:cubicBezTo>
                    <a:cubicBezTo>
                      <a:pt x="399" y="543"/>
                      <a:pt x="400" y="543"/>
                      <a:pt x="401" y="543"/>
                    </a:cubicBezTo>
                    <a:cubicBezTo>
                      <a:pt x="402" y="543"/>
                      <a:pt x="403" y="544"/>
                      <a:pt x="405" y="545"/>
                    </a:cubicBezTo>
                    <a:cubicBezTo>
                      <a:pt x="406" y="546"/>
                      <a:pt x="407" y="547"/>
                      <a:pt x="409" y="547"/>
                    </a:cubicBezTo>
                    <a:cubicBezTo>
                      <a:pt x="410" y="548"/>
                      <a:pt x="411" y="548"/>
                      <a:pt x="412" y="548"/>
                    </a:cubicBezTo>
                    <a:cubicBezTo>
                      <a:pt x="416" y="548"/>
                      <a:pt x="419" y="545"/>
                      <a:pt x="421" y="543"/>
                    </a:cubicBezTo>
                    <a:cubicBezTo>
                      <a:pt x="422" y="542"/>
                      <a:pt x="423" y="541"/>
                      <a:pt x="423" y="541"/>
                    </a:cubicBezTo>
                    <a:cubicBezTo>
                      <a:pt x="425" y="539"/>
                      <a:pt x="428" y="538"/>
                      <a:pt x="431" y="538"/>
                    </a:cubicBezTo>
                    <a:cubicBezTo>
                      <a:pt x="433" y="537"/>
                      <a:pt x="436" y="536"/>
                      <a:pt x="439" y="535"/>
                    </a:cubicBezTo>
                    <a:cubicBezTo>
                      <a:pt x="440" y="534"/>
                      <a:pt x="442" y="533"/>
                      <a:pt x="444" y="533"/>
                    </a:cubicBezTo>
                    <a:cubicBezTo>
                      <a:pt x="448" y="531"/>
                      <a:pt x="453" y="530"/>
                      <a:pt x="456" y="526"/>
                    </a:cubicBezTo>
                    <a:cubicBezTo>
                      <a:pt x="457" y="524"/>
                      <a:pt x="458" y="523"/>
                      <a:pt x="458" y="522"/>
                    </a:cubicBezTo>
                    <a:cubicBezTo>
                      <a:pt x="458" y="522"/>
                      <a:pt x="458" y="521"/>
                      <a:pt x="458" y="521"/>
                    </a:cubicBezTo>
                    <a:cubicBezTo>
                      <a:pt x="458" y="518"/>
                      <a:pt x="459" y="515"/>
                      <a:pt x="457" y="512"/>
                    </a:cubicBezTo>
                    <a:cubicBezTo>
                      <a:pt x="456" y="511"/>
                      <a:pt x="454" y="510"/>
                      <a:pt x="452" y="510"/>
                    </a:cubicBezTo>
                    <a:cubicBezTo>
                      <a:pt x="450" y="510"/>
                      <a:pt x="448" y="510"/>
                      <a:pt x="446" y="511"/>
                    </a:cubicBezTo>
                    <a:cubicBezTo>
                      <a:pt x="444" y="511"/>
                      <a:pt x="442" y="511"/>
                      <a:pt x="440" y="511"/>
                    </a:cubicBezTo>
                    <a:cubicBezTo>
                      <a:pt x="438" y="511"/>
                      <a:pt x="437" y="511"/>
                      <a:pt x="437" y="510"/>
                    </a:cubicBezTo>
                    <a:cubicBezTo>
                      <a:pt x="435" y="508"/>
                      <a:pt x="437" y="506"/>
                      <a:pt x="441" y="502"/>
                    </a:cubicBezTo>
                    <a:cubicBezTo>
                      <a:pt x="442" y="501"/>
                      <a:pt x="442" y="500"/>
                      <a:pt x="443" y="500"/>
                    </a:cubicBezTo>
                    <a:cubicBezTo>
                      <a:pt x="450" y="492"/>
                      <a:pt x="455" y="488"/>
                      <a:pt x="464" y="485"/>
                    </a:cubicBezTo>
                    <a:cubicBezTo>
                      <a:pt x="466" y="484"/>
                      <a:pt x="469" y="482"/>
                      <a:pt x="472" y="481"/>
                    </a:cubicBezTo>
                    <a:cubicBezTo>
                      <a:pt x="476" y="478"/>
                      <a:pt x="481" y="475"/>
                      <a:pt x="485" y="475"/>
                    </a:cubicBezTo>
                    <a:cubicBezTo>
                      <a:pt x="487" y="475"/>
                      <a:pt x="490" y="476"/>
                      <a:pt x="492" y="477"/>
                    </a:cubicBezTo>
                    <a:cubicBezTo>
                      <a:pt x="495" y="479"/>
                      <a:pt x="499" y="480"/>
                      <a:pt x="502" y="480"/>
                    </a:cubicBezTo>
                    <a:cubicBezTo>
                      <a:pt x="505" y="480"/>
                      <a:pt x="507" y="479"/>
                      <a:pt x="509" y="477"/>
                    </a:cubicBezTo>
                    <a:cubicBezTo>
                      <a:pt x="513" y="475"/>
                      <a:pt x="513" y="472"/>
                      <a:pt x="513" y="469"/>
                    </a:cubicBezTo>
                    <a:cubicBezTo>
                      <a:pt x="514" y="468"/>
                      <a:pt x="514" y="466"/>
                      <a:pt x="515" y="465"/>
                    </a:cubicBezTo>
                    <a:cubicBezTo>
                      <a:pt x="516" y="463"/>
                      <a:pt x="519" y="461"/>
                      <a:pt x="521" y="460"/>
                    </a:cubicBezTo>
                    <a:cubicBezTo>
                      <a:pt x="524" y="458"/>
                      <a:pt x="527" y="456"/>
                      <a:pt x="529" y="454"/>
                    </a:cubicBezTo>
                    <a:cubicBezTo>
                      <a:pt x="531" y="451"/>
                      <a:pt x="534" y="448"/>
                      <a:pt x="536" y="445"/>
                    </a:cubicBezTo>
                    <a:cubicBezTo>
                      <a:pt x="537" y="443"/>
                      <a:pt x="539" y="441"/>
                      <a:pt x="540" y="439"/>
                    </a:cubicBezTo>
                    <a:cubicBezTo>
                      <a:pt x="548" y="429"/>
                      <a:pt x="556" y="420"/>
                      <a:pt x="567" y="417"/>
                    </a:cubicBezTo>
                    <a:cubicBezTo>
                      <a:pt x="570" y="416"/>
                      <a:pt x="570" y="416"/>
                      <a:pt x="570" y="416"/>
                    </a:cubicBezTo>
                    <a:lnTo>
                      <a:pt x="569" y="413"/>
                    </a:lnTo>
                    <a:close/>
                  </a:path>
                </a:pathLst>
              </a:custGeom>
              <a:solidFill>
                <a:srgbClr val="D8D8D8"/>
              </a:solidFill>
              <a:ln w="9525" cap="rnd" cmpd="sng">
                <a:solidFill>
                  <a:schemeClr val="lt1"/>
                </a:solidFill>
                <a:prstDash val="solid"/>
                <a:round/>
                <a:headEnd type="none" w="sm" len="sm"/>
                <a:tailEnd type="none" w="sm" len="sm"/>
              </a:ln>
            </p:spPr>
            <p:txBody>
              <a:bodyPr spcFirstLastPara="1" wrap="square" lIns="62850" tIns="31400" rIns="62850" bIns="31400" anchor="t" anchorCtr="0">
                <a:noAutofit/>
              </a:bodyPr>
              <a:lstStyle/>
              <a:p>
                <a:pPr marL="0" marR="0" lvl="0" indent="0" algn="l" rtl="0">
                  <a:spcBef>
                    <a:spcPts val="0"/>
                  </a:spcBef>
                  <a:spcAft>
                    <a:spcPts val="0"/>
                  </a:spcAft>
                  <a:buNone/>
                </a:pPr>
                <a:endParaRPr sz="2500">
                  <a:solidFill>
                    <a:srgbClr val="212121"/>
                  </a:solidFill>
                  <a:latin typeface="Calibri"/>
                  <a:ea typeface="Calibri"/>
                  <a:cs typeface="Calibri"/>
                  <a:sym typeface="Calibri"/>
                </a:endParaRPr>
              </a:p>
            </p:txBody>
          </p:sp>
          <p:sp>
            <p:nvSpPr>
              <p:cNvPr id="333" name="Google Shape;333;p20"/>
              <p:cNvSpPr/>
              <p:nvPr/>
            </p:nvSpPr>
            <p:spPr>
              <a:xfrm>
                <a:off x="17791159" y="7273647"/>
                <a:ext cx="3981559" cy="4316542"/>
              </a:xfrm>
              <a:custGeom>
                <a:avLst/>
                <a:gdLst/>
                <a:ahLst/>
                <a:cxnLst/>
                <a:rect l="l" t="t" r="r" b="b"/>
                <a:pathLst>
                  <a:path w="562" h="669" extrusionOk="0">
                    <a:moveTo>
                      <a:pt x="551" y="246"/>
                    </a:moveTo>
                    <a:cubicBezTo>
                      <a:pt x="549" y="248"/>
                      <a:pt x="549" y="248"/>
                      <a:pt x="549" y="248"/>
                    </a:cubicBezTo>
                    <a:cubicBezTo>
                      <a:pt x="538" y="253"/>
                      <a:pt x="526" y="259"/>
                      <a:pt x="515" y="265"/>
                    </a:cubicBezTo>
                    <a:cubicBezTo>
                      <a:pt x="513" y="266"/>
                      <a:pt x="513" y="266"/>
                      <a:pt x="513" y="266"/>
                    </a:cubicBezTo>
                    <a:cubicBezTo>
                      <a:pt x="488" y="279"/>
                      <a:pt x="461" y="292"/>
                      <a:pt x="435" y="306"/>
                    </a:cubicBezTo>
                    <a:cubicBezTo>
                      <a:pt x="430" y="308"/>
                      <a:pt x="425" y="310"/>
                      <a:pt x="421" y="313"/>
                    </a:cubicBezTo>
                    <a:cubicBezTo>
                      <a:pt x="418" y="314"/>
                      <a:pt x="416" y="314"/>
                      <a:pt x="414" y="314"/>
                    </a:cubicBezTo>
                    <a:cubicBezTo>
                      <a:pt x="409" y="314"/>
                      <a:pt x="406" y="312"/>
                      <a:pt x="401" y="308"/>
                    </a:cubicBezTo>
                    <a:cubicBezTo>
                      <a:pt x="397" y="303"/>
                      <a:pt x="398" y="299"/>
                      <a:pt x="399" y="295"/>
                    </a:cubicBezTo>
                    <a:cubicBezTo>
                      <a:pt x="399" y="291"/>
                      <a:pt x="400" y="288"/>
                      <a:pt x="397" y="284"/>
                    </a:cubicBezTo>
                    <a:cubicBezTo>
                      <a:pt x="395" y="281"/>
                      <a:pt x="393" y="280"/>
                      <a:pt x="391" y="280"/>
                    </a:cubicBezTo>
                    <a:cubicBezTo>
                      <a:pt x="390" y="280"/>
                      <a:pt x="390" y="280"/>
                      <a:pt x="389" y="280"/>
                    </a:cubicBezTo>
                    <a:cubicBezTo>
                      <a:pt x="386" y="281"/>
                      <a:pt x="383" y="287"/>
                      <a:pt x="383" y="292"/>
                    </a:cubicBezTo>
                    <a:cubicBezTo>
                      <a:pt x="383" y="297"/>
                      <a:pt x="386" y="300"/>
                      <a:pt x="389" y="303"/>
                    </a:cubicBezTo>
                    <a:cubicBezTo>
                      <a:pt x="391" y="306"/>
                      <a:pt x="392" y="308"/>
                      <a:pt x="394" y="311"/>
                    </a:cubicBezTo>
                    <a:cubicBezTo>
                      <a:pt x="396" y="317"/>
                      <a:pt x="396" y="325"/>
                      <a:pt x="395" y="333"/>
                    </a:cubicBezTo>
                    <a:cubicBezTo>
                      <a:pt x="395" y="334"/>
                      <a:pt x="395" y="336"/>
                      <a:pt x="395" y="337"/>
                    </a:cubicBezTo>
                    <a:cubicBezTo>
                      <a:pt x="395" y="338"/>
                      <a:pt x="395" y="338"/>
                      <a:pt x="394" y="338"/>
                    </a:cubicBezTo>
                    <a:cubicBezTo>
                      <a:pt x="394" y="338"/>
                      <a:pt x="394" y="338"/>
                      <a:pt x="394" y="338"/>
                    </a:cubicBezTo>
                    <a:cubicBezTo>
                      <a:pt x="392" y="338"/>
                      <a:pt x="387" y="335"/>
                      <a:pt x="379" y="329"/>
                    </a:cubicBezTo>
                    <a:cubicBezTo>
                      <a:pt x="378" y="328"/>
                      <a:pt x="378" y="328"/>
                      <a:pt x="378" y="328"/>
                    </a:cubicBezTo>
                    <a:cubicBezTo>
                      <a:pt x="376" y="327"/>
                      <a:pt x="375" y="326"/>
                      <a:pt x="373" y="326"/>
                    </a:cubicBezTo>
                    <a:cubicBezTo>
                      <a:pt x="371" y="326"/>
                      <a:pt x="369" y="327"/>
                      <a:pt x="367" y="329"/>
                    </a:cubicBezTo>
                    <a:cubicBezTo>
                      <a:pt x="365" y="330"/>
                      <a:pt x="365" y="330"/>
                      <a:pt x="365" y="330"/>
                    </a:cubicBezTo>
                    <a:cubicBezTo>
                      <a:pt x="360" y="333"/>
                      <a:pt x="358" y="333"/>
                      <a:pt x="355" y="333"/>
                    </a:cubicBezTo>
                    <a:cubicBezTo>
                      <a:pt x="354" y="333"/>
                      <a:pt x="353" y="333"/>
                      <a:pt x="352" y="333"/>
                    </a:cubicBezTo>
                    <a:cubicBezTo>
                      <a:pt x="350" y="333"/>
                      <a:pt x="350" y="333"/>
                      <a:pt x="350" y="333"/>
                    </a:cubicBezTo>
                    <a:cubicBezTo>
                      <a:pt x="344" y="333"/>
                      <a:pt x="344" y="333"/>
                      <a:pt x="341" y="328"/>
                    </a:cubicBezTo>
                    <a:cubicBezTo>
                      <a:pt x="341" y="327"/>
                      <a:pt x="341" y="327"/>
                      <a:pt x="341" y="327"/>
                    </a:cubicBezTo>
                    <a:cubicBezTo>
                      <a:pt x="340" y="325"/>
                      <a:pt x="339" y="323"/>
                      <a:pt x="339" y="320"/>
                    </a:cubicBezTo>
                    <a:cubicBezTo>
                      <a:pt x="338" y="315"/>
                      <a:pt x="337" y="313"/>
                      <a:pt x="336" y="311"/>
                    </a:cubicBezTo>
                    <a:cubicBezTo>
                      <a:pt x="335" y="311"/>
                      <a:pt x="335" y="310"/>
                      <a:pt x="335" y="310"/>
                    </a:cubicBezTo>
                    <a:cubicBezTo>
                      <a:pt x="332" y="308"/>
                      <a:pt x="332" y="308"/>
                      <a:pt x="332" y="308"/>
                    </a:cubicBezTo>
                    <a:cubicBezTo>
                      <a:pt x="330" y="312"/>
                      <a:pt x="330" y="312"/>
                      <a:pt x="330" y="312"/>
                    </a:cubicBezTo>
                    <a:cubicBezTo>
                      <a:pt x="330" y="312"/>
                      <a:pt x="330" y="313"/>
                      <a:pt x="330" y="313"/>
                    </a:cubicBezTo>
                    <a:cubicBezTo>
                      <a:pt x="329" y="314"/>
                      <a:pt x="329" y="314"/>
                      <a:pt x="329" y="314"/>
                    </a:cubicBezTo>
                    <a:cubicBezTo>
                      <a:pt x="329" y="316"/>
                      <a:pt x="328" y="318"/>
                      <a:pt x="327" y="318"/>
                    </a:cubicBezTo>
                    <a:cubicBezTo>
                      <a:pt x="327" y="318"/>
                      <a:pt x="326" y="318"/>
                      <a:pt x="326" y="318"/>
                    </a:cubicBezTo>
                    <a:cubicBezTo>
                      <a:pt x="325" y="318"/>
                      <a:pt x="325" y="318"/>
                      <a:pt x="324" y="318"/>
                    </a:cubicBezTo>
                    <a:cubicBezTo>
                      <a:pt x="321" y="316"/>
                      <a:pt x="320" y="310"/>
                      <a:pt x="319" y="307"/>
                    </a:cubicBezTo>
                    <a:cubicBezTo>
                      <a:pt x="319" y="307"/>
                      <a:pt x="319" y="307"/>
                      <a:pt x="319" y="307"/>
                    </a:cubicBezTo>
                    <a:cubicBezTo>
                      <a:pt x="319" y="305"/>
                      <a:pt x="318" y="304"/>
                      <a:pt x="318" y="303"/>
                    </a:cubicBezTo>
                    <a:cubicBezTo>
                      <a:pt x="317" y="299"/>
                      <a:pt x="317" y="296"/>
                      <a:pt x="313" y="294"/>
                    </a:cubicBezTo>
                    <a:cubicBezTo>
                      <a:pt x="311" y="293"/>
                      <a:pt x="309" y="293"/>
                      <a:pt x="307" y="292"/>
                    </a:cubicBezTo>
                    <a:cubicBezTo>
                      <a:pt x="304" y="292"/>
                      <a:pt x="301" y="292"/>
                      <a:pt x="298" y="289"/>
                    </a:cubicBezTo>
                    <a:cubicBezTo>
                      <a:pt x="297" y="288"/>
                      <a:pt x="297" y="286"/>
                      <a:pt x="297" y="285"/>
                    </a:cubicBezTo>
                    <a:cubicBezTo>
                      <a:pt x="297" y="283"/>
                      <a:pt x="297" y="282"/>
                      <a:pt x="296" y="281"/>
                    </a:cubicBezTo>
                    <a:cubicBezTo>
                      <a:pt x="295" y="279"/>
                      <a:pt x="294" y="279"/>
                      <a:pt x="292" y="278"/>
                    </a:cubicBezTo>
                    <a:cubicBezTo>
                      <a:pt x="291" y="278"/>
                      <a:pt x="289" y="277"/>
                      <a:pt x="288" y="276"/>
                    </a:cubicBezTo>
                    <a:cubicBezTo>
                      <a:pt x="287" y="274"/>
                      <a:pt x="285" y="266"/>
                      <a:pt x="284" y="258"/>
                    </a:cubicBezTo>
                    <a:cubicBezTo>
                      <a:pt x="284" y="258"/>
                      <a:pt x="284" y="258"/>
                      <a:pt x="284" y="258"/>
                    </a:cubicBezTo>
                    <a:cubicBezTo>
                      <a:pt x="286" y="255"/>
                      <a:pt x="288" y="253"/>
                      <a:pt x="292" y="252"/>
                    </a:cubicBezTo>
                    <a:cubicBezTo>
                      <a:pt x="294" y="251"/>
                      <a:pt x="294" y="251"/>
                      <a:pt x="294" y="251"/>
                    </a:cubicBezTo>
                    <a:cubicBezTo>
                      <a:pt x="293" y="248"/>
                      <a:pt x="293" y="248"/>
                      <a:pt x="293" y="248"/>
                    </a:cubicBezTo>
                    <a:cubicBezTo>
                      <a:pt x="293" y="247"/>
                      <a:pt x="292" y="246"/>
                      <a:pt x="290" y="244"/>
                    </a:cubicBezTo>
                    <a:cubicBezTo>
                      <a:pt x="287" y="242"/>
                      <a:pt x="285" y="240"/>
                      <a:pt x="286" y="237"/>
                    </a:cubicBezTo>
                    <a:cubicBezTo>
                      <a:pt x="286" y="237"/>
                      <a:pt x="287" y="237"/>
                      <a:pt x="287" y="237"/>
                    </a:cubicBezTo>
                    <a:cubicBezTo>
                      <a:pt x="289" y="237"/>
                      <a:pt x="290" y="238"/>
                      <a:pt x="292" y="239"/>
                    </a:cubicBezTo>
                    <a:cubicBezTo>
                      <a:pt x="294" y="240"/>
                      <a:pt x="295" y="240"/>
                      <a:pt x="296" y="240"/>
                    </a:cubicBezTo>
                    <a:cubicBezTo>
                      <a:pt x="297" y="240"/>
                      <a:pt x="297" y="240"/>
                      <a:pt x="297" y="240"/>
                    </a:cubicBezTo>
                    <a:cubicBezTo>
                      <a:pt x="299" y="240"/>
                      <a:pt x="299" y="240"/>
                      <a:pt x="299" y="240"/>
                    </a:cubicBezTo>
                    <a:cubicBezTo>
                      <a:pt x="299" y="238"/>
                      <a:pt x="299" y="238"/>
                      <a:pt x="299" y="238"/>
                    </a:cubicBezTo>
                    <a:cubicBezTo>
                      <a:pt x="300" y="236"/>
                      <a:pt x="299" y="233"/>
                      <a:pt x="298" y="228"/>
                    </a:cubicBezTo>
                    <a:cubicBezTo>
                      <a:pt x="298" y="227"/>
                      <a:pt x="298" y="226"/>
                      <a:pt x="298" y="225"/>
                    </a:cubicBezTo>
                    <a:cubicBezTo>
                      <a:pt x="301" y="226"/>
                      <a:pt x="304" y="227"/>
                      <a:pt x="307" y="228"/>
                    </a:cubicBezTo>
                    <a:cubicBezTo>
                      <a:pt x="312" y="230"/>
                      <a:pt x="316" y="233"/>
                      <a:pt x="322" y="233"/>
                    </a:cubicBezTo>
                    <a:cubicBezTo>
                      <a:pt x="328" y="233"/>
                      <a:pt x="333" y="230"/>
                      <a:pt x="338" y="228"/>
                    </a:cubicBezTo>
                    <a:cubicBezTo>
                      <a:pt x="342" y="227"/>
                      <a:pt x="345" y="225"/>
                      <a:pt x="348" y="225"/>
                    </a:cubicBezTo>
                    <a:cubicBezTo>
                      <a:pt x="350" y="224"/>
                      <a:pt x="352" y="224"/>
                      <a:pt x="354" y="224"/>
                    </a:cubicBezTo>
                    <a:cubicBezTo>
                      <a:pt x="358" y="224"/>
                      <a:pt x="358" y="224"/>
                      <a:pt x="358" y="224"/>
                    </a:cubicBezTo>
                    <a:cubicBezTo>
                      <a:pt x="363" y="224"/>
                      <a:pt x="369" y="224"/>
                      <a:pt x="370" y="216"/>
                    </a:cubicBezTo>
                    <a:cubicBezTo>
                      <a:pt x="370" y="213"/>
                      <a:pt x="368" y="211"/>
                      <a:pt x="367" y="209"/>
                    </a:cubicBezTo>
                    <a:cubicBezTo>
                      <a:pt x="366" y="208"/>
                      <a:pt x="365" y="207"/>
                      <a:pt x="364" y="205"/>
                    </a:cubicBezTo>
                    <a:cubicBezTo>
                      <a:pt x="363" y="202"/>
                      <a:pt x="363" y="200"/>
                      <a:pt x="364" y="198"/>
                    </a:cubicBezTo>
                    <a:cubicBezTo>
                      <a:pt x="364" y="196"/>
                      <a:pt x="364" y="195"/>
                      <a:pt x="364" y="193"/>
                    </a:cubicBezTo>
                    <a:cubicBezTo>
                      <a:pt x="364" y="187"/>
                      <a:pt x="360" y="186"/>
                      <a:pt x="356" y="184"/>
                    </a:cubicBezTo>
                    <a:cubicBezTo>
                      <a:pt x="354" y="183"/>
                      <a:pt x="352" y="182"/>
                      <a:pt x="350" y="181"/>
                    </a:cubicBezTo>
                    <a:cubicBezTo>
                      <a:pt x="349" y="179"/>
                      <a:pt x="348" y="178"/>
                      <a:pt x="347" y="177"/>
                    </a:cubicBezTo>
                    <a:cubicBezTo>
                      <a:pt x="346" y="175"/>
                      <a:pt x="345" y="174"/>
                      <a:pt x="343" y="173"/>
                    </a:cubicBezTo>
                    <a:cubicBezTo>
                      <a:pt x="341" y="172"/>
                      <a:pt x="339" y="172"/>
                      <a:pt x="338" y="172"/>
                    </a:cubicBezTo>
                    <a:cubicBezTo>
                      <a:pt x="335" y="171"/>
                      <a:pt x="332" y="171"/>
                      <a:pt x="329" y="167"/>
                    </a:cubicBezTo>
                    <a:cubicBezTo>
                      <a:pt x="328" y="163"/>
                      <a:pt x="327" y="158"/>
                      <a:pt x="327" y="153"/>
                    </a:cubicBezTo>
                    <a:cubicBezTo>
                      <a:pt x="327" y="149"/>
                      <a:pt x="327" y="146"/>
                      <a:pt x="326" y="144"/>
                    </a:cubicBezTo>
                    <a:cubicBezTo>
                      <a:pt x="325" y="139"/>
                      <a:pt x="325" y="135"/>
                      <a:pt x="325" y="131"/>
                    </a:cubicBezTo>
                    <a:cubicBezTo>
                      <a:pt x="325" y="128"/>
                      <a:pt x="325" y="125"/>
                      <a:pt x="324" y="122"/>
                    </a:cubicBezTo>
                    <a:cubicBezTo>
                      <a:pt x="323" y="115"/>
                      <a:pt x="322" y="114"/>
                      <a:pt x="316" y="113"/>
                    </a:cubicBezTo>
                    <a:cubicBezTo>
                      <a:pt x="314" y="112"/>
                      <a:pt x="312" y="112"/>
                      <a:pt x="309" y="110"/>
                    </a:cubicBezTo>
                    <a:cubicBezTo>
                      <a:pt x="303" y="107"/>
                      <a:pt x="303" y="101"/>
                      <a:pt x="304" y="93"/>
                    </a:cubicBezTo>
                    <a:cubicBezTo>
                      <a:pt x="305" y="85"/>
                      <a:pt x="306" y="78"/>
                      <a:pt x="298" y="76"/>
                    </a:cubicBezTo>
                    <a:cubicBezTo>
                      <a:pt x="297" y="75"/>
                      <a:pt x="296" y="75"/>
                      <a:pt x="295" y="75"/>
                    </a:cubicBezTo>
                    <a:cubicBezTo>
                      <a:pt x="293" y="75"/>
                      <a:pt x="291" y="76"/>
                      <a:pt x="289" y="76"/>
                    </a:cubicBezTo>
                    <a:cubicBezTo>
                      <a:pt x="288" y="76"/>
                      <a:pt x="287" y="77"/>
                      <a:pt x="285" y="77"/>
                    </a:cubicBezTo>
                    <a:cubicBezTo>
                      <a:pt x="284" y="77"/>
                      <a:pt x="282" y="76"/>
                      <a:pt x="280" y="72"/>
                    </a:cubicBezTo>
                    <a:cubicBezTo>
                      <a:pt x="280" y="71"/>
                      <a:pt x="280" y="69"/>
                      <a:pt x="281" y="67"/>
                    </a:cubicBezTo>
                    <a:cubicBezTo>
                      <a:pt x="282" y="65"/>
                      <a:pt x="282" y="64"/>
                      <a:pt x="282" y="63"/>
                    </a:cubicBezTo>
                    <a:cubicBezTo>
                      <a:pt x="281" y="63"/>
                      <a:pt x="281" y="63"/>
                      <a:pt x="281" y="63"/>
                    </a:cubicBezTo>
                    <a:cubicBezTo>
                      <a:pt x="281" y="62"/>
                      <a:pt x="281" y="62"/>
                      <a:pt x="281" y="62"/>
                    </a:cubicBezTo>
                    <a:cubicBezTo>
                      <a:pt x="281" y="61"/>
                      <a:pt x="280" y="60"/>
                      <a:pt x="277" y="60"/>
                    </a:cubicBezTo>
                    <a:cubicBezTo>
                      <a:pt x="277" y="60"/>
                      <a:pt x="276" y="60"/>
                      <a:pt x="276" y="60"/>
                    </a:cubicBezTo>
                    <a:cubicBezTo>
                      <a:pt x="275" y="60"/>
                      <a:pt x="275" y="60"/>
                      <a:pt x="274" y="60"/>
                    </a:cubicBezTo>
                    <a:cubicBezTo>
                      <a:pt x="273" y="60"/>
                      <a:pt x="272" y="60"/>
                      <a:pt x="271" y="59"/>
                    </a:cubicBezTo>
                    <a:cubicBezTo>
                      <a:pt x="269" y="57"/>
                      <a:pt x="268" y="50"/>
                      <a:pt x="267" y="45"/>
                    </a:cubicBezTo>
                    <a:cubicBezTo>
                      <a:pt x="266" y="42"/>
                      <a:pt x="266" y="39"/>
                      <a:pt x="265" y="37"/>
                    </a:cubicBezTo>
                    <a:cubicBezTo>
                      <a:pt x="264" y="34"/>
                      <a:pt x="263" y="31"/>
                      <a:pt x="263" y="28"/>
                    </a:cubicBezTo>
                    <a:cubicBezTo>
                      <a:pt x="262" y="24"/>
                      <a:pt x="262" y="24"/>
                      <a:pt x="262" y="24"/>
                    </a:cubicBezTo>
                    <a:cubicBezTo>
                      <a:pt x="256" y="25"/>
                      <a:pt x="256" y="25"/>
                      <a:pt x="256" y="25"/>
                    </a:cubicBezTo>
                    <a:cubicBezTo>
                      <a:pt x="256" y="25"/>
                      <a:pt x="256" y="25"/>
                      <a:pt x="256" y="26"/>
                    </a:cubicBezTo>
                    <a:cubicBezTo>
                      <a:pt x="255" y="28"/>
                      <a:pt x="256" y="30"/>
                      <a:pt x="257" y="33"/>
                    </a:cubicBezTo>
                    <a:cubicBezTo>
                      <a:pt x="257" y="33"/>
                      <a:pt x="257" y="34"/>
                      <a:pt x="258" y="36"/>
                    </a:cubicBezTo>
                    <a:cubicBezTo>
                      <a:pt x="258" y="36"/>
                      <a:pt x="258" y="37"/>
                      <a:pt x="258" y="38"/>
                    </a:cubicBezTo>
                    <a:cubicBezTo>
                      <a:pt x="258" y="39"/>
                      <a:pt x="259" y="40"/>
                      <a:pt x="259" y="41"/>
                    </a:cubicBezTo>
                    <a:cubicBezTo>
                      <a:pt x="259" y="43"/>
                      <a:pt x="259" y="44"/>
                      <a:pt x="259" y="46"/>
                    </a:cubicBezTo>
                    <a:cubicBezTo>
                      <a:pt x="259" y="47"/>
                      <a:pt x="258" y="47"/>
                      <a:pt x="257" y="48"/>
                    </a:cubicBezTo>
                    <a:cubicBezTo>
                      <a:pt x="257" y="49"/>
                      <a:pt x="256" y="49"/>
                      <a:pt x="256" y="50"/>
                    </a:cubicBezTo>
                    <a:cubicBezTo>
                      <a:pt x="254" y="52"/>
                      <a:pt x="253" y="55"/>
                      <a:pt x="254" y="59"/>
                    </a:cubicBezTo>
                    <a:cubicBezTo>
                      <a:pt x="254" y="62"/>
                      <a:pt x="257" y="63"/>
                      <a:pt x="258" y="65"/>
                    </a:cubicBezTo>
                    <a:cubicBezTo>
                      <a:pt x="259" y="65"/>
                      <a:pt x="259" y="65"/>
                      <a:pt x="259" y="65"/>
                    </a:cubicBezTo>
                    <a:cubicBezTo>
                      <a:pt x="260" y="66"/>
                      <a:pt x="260" y="67"/>
                      <a:pt x="260" y="70"/>
                    </a:cubicBezTo>
                    <a:cubicBezTo>
                      <a:pt x="260" y="71"/>
                      <a:pt x="260" y="72"/>
                      <a:pt x="260" y="73"/>
                    </a:cubicBezTo>
                    <a:cubicBezTo>
                      <a:pt x="260" y="74"/>
                      <a:pt x="260" y="74"/>
                      <a:pt x="260" y="74"/>
                    </a:cubicBezTo>
                    <a:cubicBezTo>
                      <a:pt x="260" y="76"/>
                      <a:pt x="260" y="78"/>
                      <a:pt x="262" y="80"/>
                    </a:cubicBezTo>
                    <a:cubicBezTo>
                      <a:pt x="262" y="80"/>
                      <a:pt x="262" y="80"/>
                      <a:pt x="262" y="80"/>
                    </a:cubicBezTo>
                    <a:cubicBezTo>
                      <a:pt x="262" y="81"/>
                      <a:pt x="262" y="82"/>
                      <a:pt x="261" y="83"/>
                    </a:cubicBezTo>
                    <a:cubicBezTo>
                      <a:pt x="260" y="84"/>
                      <a:pt x="259" y="85"/>
                      <a:pt x="259" y="86"/>
                    </a:cubicBezTo>
                    <a:cubicBezTo>
                      <a:pt x="259" y="86"/>
                      <a:pt x="259" y="87"/>
                      <a:pt x="258" y="87"/>
                    </a:cubicBezTo>
                    <a:cubicBezTo>
                      <a:pt x="258" y="88"/>
                      <a:pt x="257" y="89"/>
                      <a:pt x="257" y="90"/>
                    </a:cubicBezTo>
                    <a:cubicBezTo>
                      <a:pt x="257" y="90"/>
                      <a:pt x="257" y="91"/>
                      <a:pt x="257" y="91"/>
                    </a:cubicBezTo>
                    <a:cubicBezTo>
                      <a:pt x="257" y="91"/>
                      <a:pt x="256" y="91"/>
                      <a:pt x="256" y="91"/>
                    </a:cubicBezTo>
                    <a:cubicBezTo>
                      <a:pt x="256" y="91"/>
                      <a:pt x="255" y="91"/>
                      <a:pt x="255" y="91"/>
                    </a:cubicBezTo>
                    <a:cubicBezTo>
                      <a:pt x="253" y="91"/>
                      <a:pt x="251" y="91"/>
                      <a:pt x="250" y="92"/>
                    </a:cubicBezTo>
                    <a:cubicBezTo>
                      <a:pt x="248" y="95"/>
                      <a:pt x="248" y="100"/>
                      <a:pt x="248" y="103"/>
                    </a:cubicBezTo>
                    <a:cubicBezTo>
                      <a:pt x="248" y="104"/>
                      <a:pt x="248" y="104"/>
                      <a:pt x="248" y="104"/>
                    </a:cubicBezTo>
                    <a:cubicBezTo>
                      <a:pt x="249" y="105"/>
                      <a:pt x="249" y="106"/>
                      <a:pt x="249" y="108"/>
                    </a:cubicBezTo>
                    <a:cubicBezTo>
                      <a:pt x="248" y="108"/>
                      <a:pt x="248" y="108"/>
                      <a:pt x="248" y="108"/>
                    </a:cubicBezTo>
                    <a:cubicBezTo>
                      <a:pt x="248" y="108"/>
                      <a:pt x="248" y="109"/>
                      <a:pt x="247" y="109"/>
                    </a:cubicBezTo>
                    <a:cubicBezTo>
                      <a:pt x="245" y="109"/>
                      <a:pt x="244" y="110"/>
                      <a:pt x="243" y="111"/>
                    </a:cubicBezTo>
                    <a:cubicBezTo>
                      <a:pt x="241" y="113"/>
                      <a:pt x="240" y="115"/>
                      <a:pt x="239" y="117"/>
                    </a:cubicBezTo>
                    <a:cubicBezTo>
                      <a:pt x="239" y="118"/>
                      <a:pt x="239" y="118"/>
                      <a:pt x="239" y="119"/>
                    </a:cubicBezTo>
                    <a:cubicBezTo>
                      <a:pt x="239" y="119"/>
                      <a:pt x="239" y="120"/>
                      <a:pt x="239" y="120"/>
                    </a:cubicBezTo>
                    <a:cubicBezTo>
                      <a:pt x="238" y="120"/>
                      <a:pt x="238" y="120"/>
                      <a:pt x="237" y="120"/>
                    </a:cubicBezTo>
                    <a:cubicBezTo>
                      <a:pt x="237" y="120"/>
                      <a:pt x="237" y="120"/>
                      <a:pt x="236" y="120"/>
                    </a:cubicBezTo>
                    <a:cubicBezTo>
                      <a:pt x="236" y="120"/>
                      <a:pt x="235" y="119"/>
                      <a:pt x="234" y="118"/>
                    </a:cubicBezTo>
                    <a:cubicBezTo>
                      <a:pt x="234" y="117"/>
                      <a:pt x="234" y="117"/>
                      <a:pt x="234" y="117"/>
                    </a:cubicBezTo>
                    <a:cubicBezTo>
                      <a:pt x="232" y="115"/>
                      <a:pt x="230" y="113"/>
                      <a:pt x="227" y="113"/>
                    </a:cubicBezTo>
                    <a:cubicBezTo>
                      <a:pt x="226" y="112"/>
                      <a:pt x="225" y="112"/>
                      <a:pt x="224" y="112"/>
                    </a:cubicBezTo>
                    <a:cubicBezTo>
                      <a:pt x="223" y="112"/>
                      <a:pt x="223" y="112"/>
                      <a:pt x="223" y="112"/>
                    </a:cubicBezTo>
                    <a:cubicBezTo>
                      <a:pt x="222" y="112"/>
                      <a:pt x="221" y="112"/>
                      <a:pt x="220" y="111"/>
                    </a:cubicBezTo>
                    <a:cubicBezTo>
                      <a:pt x="220" y="111"/>
                      <a:pt x="220" y="110"/>
                      <a:pt x="219" y="110"/>
                    </a:cubicBezTo>
                    <a:cubicBezTo>
                      <a:pt x="219" y="108"/>
                      <a:pt x="218" y="107"/>
                      <a:pt x="216" y="106"/>
                    </a:cubicBezTo>
                    <a:cubicBezTo>
                      <a:pt x="214" y="104"/>
                      <a:pt x="212" y="104"/>
                      <a:pt x="210" y="104"/>
                    </a:cubicBezTo>
                    <a:cubicBezTo>
                      <a:pt x="210" y="104"/>
                      <a:pt x="209" y="104"/>
                      <a:pt x="208" y="104"/>
                    </a:cubicBezTo>
                    <a:cubicBezTo>
                      <a:pt x="208" y="104"/>
                      <a:pt x="207" y="104"/>
                      <a:pt x="206" y="104"/>
                    </a:cubicBezTo>
                    <a:cubicBezTo>
                      <a:pt x="204" y="104"/>
                      <a:pt x="202" y="104"/>
                      <a:pt x="200" y="106"/>
                    </a:cubicBezTo>
                    <a:cubicBezTo>
                      <a:pt x="199" y="106"/>
                      <a:pt x="197" y="107"/>
                      <a:pt x="196" y="108"/>
                    </a:cubicBezTo>
                    <a:cubicBezTo>
                      <a:pt x="197" y="106"/>
                      <a:pt x="197" y="105"/>
                      <a:pt x="197" y="103"/>
                    </a:cubicBezTo>
                    <a:cubicBezTo>
                      <a:pt x="197" y="103"/>
                      <a:pt x="197" y="102"/>
                      <a:pt x="198" y="101"/>
                    </a:cubicBezTo>
                    <a:cubicBezTo>
                      <a:pt x="198" y="101"/>
                      <a:pt x="198" y="101"/>
                      <a:pt x="198" y="101"/>
                    </a:cubicBezTo>
                    <a:cubicBezTo>
                      <a:pt x="198" y="99"/>
                      <a:pt x="199" y="95"/>
                      <a:pt x="196" y="93"/>
                    </a:cubicBezTo>
                    <a:cubicBezTo>
                      <a:pt x="195" y="92"/>
                      <a:pt x="194" y="91"/>
                      <a:pt x="192" y="91"/>
                    </a:cubicBezTo>
                    <a:cubicBezTo>
                      <a:pt x="191" y="91"/>
                      <a:pt x="190" y="92"/>
                      <a:pt x="189" y="92"/>
                    </a:cubicBezTo>
                    <a:cubicBezTo>
                      <a:pt x="188" y="92"/>
                      <a:pt x="187" y="93"/>
                      <a:pt x="187" y="93"/>
                    </a:cubicBezTo>
                    <a:cubicBezTo>
                      <a:pt x="187" y="92"/>
                      <a:pt x="186" y="91"/>
                      <a:pt x="186" y="87"/>
                    </a:cubicBezTo>
                    <a:cubicBezTo>
                      <a:pt x="186" y="81"/>
                      <a:pt x="184" y="79"/>
                      <a:pt x="182" y="75"/>
                    </a:cubicBezTo>
                    <a:cubicBezTo>
                      <a:pt x="181" y="73"/>
                      <a:pt x="181" y="72"/>
                      <a:pt x="181" y="70"/>
                    </a:cubicBezTo>
                    <a:cubicBezTo>
                      <a:pt x="181" y="66"/>
                      <a:pt x="180" y="63"/>
                      <a:pt x="177" y="61"/>
                    </a:cubicBezTo>
                    <a:cubicBezTo>
                      <a:pt x="176" y="59"/>
                      <a:pt x="176" y="59"/>
                      <a:pt x="176" y="59"/>
                    </a:cubicBezTo>
                    <a:cubicBezTo>
                      <a:pt x="175" y="59"/>
                      <a:pt x="175" y="58"/>
                      <a:pt x="174" y="57"/>
                    </a:cubicBezTo>
                    <a:cubicBezTo>
                      <a:pt x="173" y="57"/>
                      <a:pt x="173" y="57"/>
                      <a:pt x="173" y="57"/>
                    </a:cubicBezTo>
                    <a:cubicBezTo>
                      <a:pt x="173" y="56"/>
                      <a:pt x="172" y="56"/>
                      <a:pt x="172" y="56"/>
                    </a:cubicBezTo>
                    <a:cubicBezTo>
                      <a:pt x="172" y="55"/>
                      <a:pt x="172" y="55"/>
                      <a:pt x="172" y="55"/>
                    </a:cubicBezTo>
                    <a:cubicBezTo>
                      <a:pt x="172" y="54"/>
                      <a:pt x="173" y="54"/>
                      <a:pt x="173" y="53"/>
                    </a:cubicBezTo>
                    <a:cubicBezTo>
                      <a:pt x="173" y="53"/>
                      <a:pt x="172" y="52"/>
                      <a:pt x="172" y="51"/>
                    </a:cubicBezTo>
                    <a:cubicBezTo>
                      <a:pt x="172" y="49"/>
                      <a:pt x="172" y="48"/>
                      <a:pt x="173" y="46"/>
                    </a:cubicBezTo>
                    <a:cubicBezTo>
                      <a:pt x="173" y="45"/>
                      <a:pt x="173" y="45"/>
                      <a:pt x="174" y="44"/>
                    </a:cubicBezTo>
                    <a:cubicBezTo>
                      <a:pt x="175" y="41"/>
                      <a:pt x="177" y="35"/>
                      <a:pt x="172" y="33"/>
                    </a:cubicBezTo>
                    <a:cubicBezTo>
                      <a:pt x="170" y="32"/>
                      <a:pt x="169" y="32"/>
                      <a:pt x="168" y="32"/>
                    </a:cubicBezTo>
                    <a:cubicBezTo>
                      <a:pt x="165" y="32"/>
                      <a:pt x="164" y="35"/>
                      <a:pt x="163" y="36"/>
                    </a:cubicBezTo>
                    <a:cubicBezTo>
                      <a:pt x="163" y="37"/>
                      <a:pt x="162" y="38"/>
                      <a:pt x="162" y="38"/>
                    </a:cubicBezTo>
                    <a:cubicBezTo>
                      <a:pt x="162" y="38"/>
                      <a:pt x="161" y="37"/>
                      <a:pt x="160" y="36"/>
                    </a:cubicBezTo>
                    <a:cubicBezTo>
                      <a:pt x="159" y="34"/>
                      <a:pt x="157" y="32"/>
                      <a:pt x="154" y="32"/>
                    </a:cubicBezTo>
                    <a:cubicBezTo>
                      <a:pt x="153" y="32"/>
                      <a:pt x="153" y="32"/>
                      <a:pt x="152" y="32"/>
                    </a:cubicBezTo>
                    <a:cubicBezTo>
                      <a:pt x="150" y="32"/>
                      <a:pt x="149" y="34"/>
                      <a:pt x="148" y="34"/>
                    </a:cubicBezTo>
                    <a:cubicBezTo>
                      <a:pt x="148" y="35"/>
                      <a:pt x="148" y="35"/>
                      <a:pt x="148" y="35"/>
                    </a:cubicBezTo>
                    <a:cubicBezTo>
                      <a:pt x="147" y="35"/>
                      <a:pt x="147" y="35"/>
                      <a:pt x="145" y="35"/>
                    </a:cubicBezTo>
                    <a:cubicBezTo>
                      <a:pt x="145" y="35"/>
                      <a:pt x="144" y="35"/>
                      <a:pt x="144" y="35"/>
                    </a:cubicBezTo>
                    <a:cubicBezTo>
                      <a:pt x="143" y="35"/>
                      <a:pt x="142" y="35"/>
                      <a:pt x="142" y="35"/>
                    </a:cubicBezTo>
                    <a:cubicBezTo>
                      <a:pt x="138" y="35"/>
                      <a:pt x="138" y="35"/>
                      <a:pt x="138" y="35"/>
                    </a:cubicBezTo>
                    <a:cubicBezTo>
                      <a:pt x="137" y="35"/>
                      <a:pt x="137" y="35"/>
                      <a:pt x="136" y="35"/>
                    </a:cubicBezTo>
                    <a:cubicBezTo>
                      <a:pt x="135" y="35"/>
                      <a:pt x="135" y="35"/>
                      <a:pt x="135" y="35"/>
                    </a:cubicBezTo>
                    <a:cubicBezTo>
                      <a:pt x="133" y="35"/>
                      <a:pt x="132" y="35"/>
                      <a:pt x="131" y="34"/>
                    </a:cubicBezTo>
                    <a:cubicBezTo>
                      <a:pt x="129" y="34"/>
                      <a:pt x="126" y="31"/>
                      <a:pt x="126" y="28"/>
                    </a:cubicBezTo>
                    <a:cubicBezTo>
                      <a:pt x="126" y="27"/>
                      <a:pt x="126" y="27"/>
                      <a:pt x="126" y="27"/>
                    </a:cubicBezTo>
                    <a:cubicBezTo>
                      <a:pt x="126" y="25"/>
                      <a:pt x="126" y="23"/>
                      <a:pt x="124" y="21"/>
                    </a:cubicBezTo>
                    <a:cubicBezTo>
                      <a:pt x="122" y="19"/>
                      <a:pt x="119" y="18"/>
                      <a:pt x="116" y="18"/>
                    </a:cubicBezTo>
                    <a:cubicBezTo>
                      <a:pt x="116" y="17"/>
                      <a:pt x="116" y="17"/>
                      <a:pt x="116" y="17"/>
                    </a:cubicBezTo>
                    <a:cubicBezTo>
                      <a:pt x="115" y="17"/>
                      <a:pt x="115" y="17"/>
                      <a:pt x="114" y="17"/>
                    </a:cubicBezTo>
                    <a:cubicBezTo>
                      <a:pt x="114" y="16"/>
                      <a:pt x="114" y="16"/>
                      <a:pt x="114" y="16"/>
                    </a:cubicBezTo>
                    <a:cubicBezTo>
                      <a:pt x="112" y="14"/>
                      <a:pt x="110" y="14"/>
                      <a:pt x="108" y="14"/>
                    </a:cubicBezTo>
                    <a:cubicBezTo>
                      <a:pt x="108" y="14"/>
                      <a:pt x="107" y="14"/>
                      <a:pt x="107" y="14"/>
                    </a:cubicBezTo>
                    <a:cubicBezTo>
                      <a:pt x="107" y="14"/>
                      <a:pt x="106" y="14"/>
                      <a:pt x="106" y="13"/>
                    </a:cubicBezTo>
                    <a:cubicBezTo>
                      <a:pt x="105" y="12"/>
                      <a:pt x="104" y="11"/>
                      <a:pt x="103" y="10"/>
                    </a:cubicBezTo>
                    <a:cubicBezTo>
                      <a:pt x="101" y="9"/>
                      <a:pt x="100" y="9"/>
                      <a:pt x="98" y="8"/>
                    </a:cubicBezTo>
                    <a:cubicBezTo>
                      <a:pt x="98" y="8"/>
                      <a:pt x="97" y="8"/>
                      <a:pt x="96" y="7"/>
                    </a:cubicBezTo>
                    <a:cubicBezTo>
                      <a:pt x="96" y="7"/>
                      <a:pt x="95" y="6"/>
                      <a:pt x="94" y="6"/>
                    </a:cubicBezTo>
                    <a:cubicBezTo>
                      <a:pt x="94" y="5"/>
                      <a:pt x="93" y="5"/>
                      <a:pt x="93" y="5"/>
                    </a:cubicBezTo>
                    <a:cubicBezTo>
                      <a:pt x="88" y="2"/>
                      <a:pt x="85" y="0"/>
                      <a:pt x="81" y="0"/>
                    </a:cubicBezTo>
                    <a:cubicBezTo>
                      <a:pt x="80" y="0"/>
                      <a:pt x="78" y="1"/>
                      <a:pt x="76" y="1"/>
                    </a:cubicBezTo>
                    <a:cubicBezTo>
                      <a:pt x="74" y="3"/>
                      <a:pt x="72" y="4"/>
                      <a:pt x="70" y="6"/>
                    </a:cubicBezTo>
                    <a:cubicBezTo>
                      <a:pt x="69" y="7"/>
                      <a:pt x="68" y="8"/>
                      <a:pt x="67" y="9"/>
                    </a:cubicBezTo>
                    <a:cubicBezTo>
                      <a:pt x="66" y="9"/>
                      <a:pt x="66" y="9"/>
                      <a:pt x="66" y="9"/>
                    </a:cubicBezTo>
                    <a:cubicBezTo>
                      <a:pt x="65" y="10"/>
                      <a:pt x="64" y="10"/>
                      <a:pt x="63" y="12"/>
                    </a:cubicBezTo>
                    <a:cubicBezTo>
                      <a:pt x="63" y="12"/>
                      <a:pt x="62" y="13"/>
                      <a:pt x="62" y="13"/>
                    </a:cubicBezTo>
                    <a:cubicBezTo>
                      <a:pt x="62" y="14"/>
                      <a:pt x="61" y="15"/>
                      <a:pt x="61" y="15"/>
                    </a:cubicBezTo>
                    <a:cubicBezTo>
                      <a:pt x="61" y="15"/>
                      <a:pt x="60" y="15"/>
                      <a:pt x="60" y="15"/>
                    </a:cubicBezTo>
                    <a:cubicBezTo>
                      <a:pt x="59" y="15"/>
                      <a:pt x="59" y="15"/>
                      <a:pt x="58" y="15"/>
                    </a:cubicBezTo>
                    <a:cubicBezTo>
                      <a:pt x="58" y="15"/>
                      <a:pt x="58" y="15"/>
                      <a:pt x="58" y="15"/>
                    </a:cubicBezTo>
                    <a:cubicBezTo>
                      <a:pt x="57" y="15"/>
                      <a:pt x="57" y="15"/>
                      <a:pt x="56" y="16"/>
                    </a:cubicBezTo>
                    <a:cubicBezTo>
                      <a:pt x="56" y="15"/>
                      <a:pt x="56" y="15"/>
                      <a:pt x="56" y="15"/>
                    </a:cubicBezTo>
                    <a:cubicBezTo>
                      <a:pt x="55" y="15"/>
                      <a:pt x="55" y="15"/>
                      <a:pt x="54" y="15"/>
                    </a:cubicBezTo>
                    <a:cubicBezTo>
                      <a:pt x="53" y="14"/>
                      <a:pt x="51" y="14"/>
                      <a:pt x="49" y="14"/>
                    </a:cubicBezTo>
                    <a:cubicBezTo>
                      <a:pt x="49" y="14"/>
                      <a:pt x="49" y="14"/>
                      <a:pt x="49" y="14"/>
                    </a:cubicBezTo>
                    <a:cubicBezTo>
                      <a:pt x="48" y="14"/>
                      <a:pt x="48" y="14"/>
                      <a:pt x="47" y="14"/>
                    </a:cubicBezTo>
                    <a:cubicBezTo>
                      <a:pt x="46" y="14"/>
                      <a:pt x="45" y="14"/>
                      <a:pt x="45" y="14"/>
                    </a:cubicBezTo>
                    <a:cubicBezTo>
                      <a:pt x="44" y="14"/>
                      <a:pt x="43" y="14"/>
                      <a:pt x="42" y="14"/>
                    </a:cubicBezTo>
                    <a:cubicBezTo>
                      <a:pt x="41" y="14"/>
                      <a:pt x="40" y="13"/>
                      <a:pt x="39" y="13"/>
                    </a:cubicBezTo>
                    <a:cubicBezTo>
                      <a:pt x="38" y="12"/>
                      <a:pt x="36" y="12"/>
                      <a:pt x="35" y="11"/>
                    </a:cubicBezTo>
                    <a:cubicBezTo>
                      <a:pt x="31" y="10"/>
                      <a:pt x="27" y="9"/>
                      <a:pt x="22" y="9"/>
                    </a:cubicBezTo>
                    <a:cubicBezTo>
                      <a:pt x="20" y="9"/>
                      <a:pt x="19" y="9"/>
                      <a:pt x="17" y="9"/>
                    </a:cubicBezTo>
                    <a:cubicBezTo>
                      <a:pt x="12" y="10"/>
                      <a:pt x="8" y="12"/>
                      <a:pt x="5" y="16"/>
                    </a:cubicBezTo>
                    <a:cubicBezTo>
                      <a:pt x="3" y="18"/>
                      <a:pt x="2" y="20"/>
                      <a:pt x="2" y="23"/>
                    </a:cubicBezTo>
                    <a:cubicBezTo>
                      <a:pt x="2" y="23"/>
                      <a:pt x="1" y="24"/>
                      <a:pt x="1" y="24"/>
                    </a:cubicBezTo>
                    <a:cubicBezTo>
                      <a:pt x="1" y="26"/>
                      <a:pt x="0" y="28"/>
                      <a:pt x="0" y="30"/>
                    </a:cubicBezTo>
                    <a:cubicBezTo>
                      <a:pt x="1" y="34"/>
                      <a:pt x="3" y="39"/>
                      <a:pt x="4" y="42"/>
                    </a:cubicBezTo>
                    <a:cubicBezTo>
                      <a:pt x="6" y="45"/>
                      <a:pt x="9" y="48"/>
                      <a:pt x="11" y="49"/>
                    </a:cubicBezTo>
                    <a:cubicBezTo>
                      <a:pt x="12" y="49"/>
                      <a:pt x="12" y="49"/>
                      <a:pt x="12" y="49"/>
                    </a:cubicBezTo>
                    <a:cubicBezTo>
                      <a:pt x="14" y="51"/>
                      <a:pt x="15" y="52"/>
                      <a:pt x="15" y="53"/>
                    </a:cubicBezTo>
                    <a:cubicBezTo>
                      <a:pt x="15" y="54"/>
                      <a:pt x="14" y="54"/>
                      <a:pt x="14" y="55"/>
                    </a:cubicBezTo>
                    <a:cubicBezTo>
                      <a:pt x="14" y="56"/>
                      <a:pt x="13" y="57"/>
                      <a:pt x="13" y="58"/>
                    </a:cubicBezTo>
                    <a:cubicBezTo>
                      <a:pt x="13" y="60"/>
                      <a:pt x="14" y="63"/>
                      <a:pt x="15" y="65"/>
                    </a:cubicBezTo>
                    <a:cubicBezTo>
                      <a:pt x="16" y="65"/>
                      <a:pt x="16" y="65"/>
                      <a:pt x="16" y="65"/>
                    </a:cubicBezTo>
                    <a:cubicBezTo>
                      <a:pt x="16" y="66"/>
                      <a:pt x="15" y="66"/>
                      <a:pt x="15" y="67"/>
                    </a:cubicBezTo>
                    <a:cubicBezTo>
                      <a:pt x="15" y="67"/>
                      <a:pt x="14" y="68"/>
                      <a:pt x="14" y="69"/>
                    </a:cubicBezTo>
                    <a:cubicBezTo>
                      <a:pt x="12" y="71"/>
                      <a:pt x="9" y="75"/>
                      <a:pt x="12" y="79"/>
                    </a:cubicBezTo>
                    <a:cubicBezTo>
                      <a:pt x="13" y="81"/>
                      <a:pt x="14" y="83"/>
                      <a:pt x="17" y="84"/>
                    </a:cubicBezTo>
                    <a:cubicBezTo>
                      <a:pt x="18" y="84"/>
                      <a:pt x="18" y="84"/>
                      <a:pt x="19" y="84"/>
                    </a:cubicBezTo>
                    <a:cubicBezTo>
                      <a:pt x="19" y="84"/>
                      <a:pt x="19" y="84"/>
                      <a:pt x="19" y="84"/>
                    </a:cubicBezTo>
                    <a:cubicBezTo>
                      <a:pt x="19" y="85"/>
                      <a:pt x="19" y="85"/>
                      <a:pt x="19" y="85"/>
                    </a:cubicBezTo>
                    <a:cubicBezTo>
                      <a:pt x="19" y="86"/>
                      <a:pt x="19" y="87"/>
                      <a:pt x="20" y="88"/>
                    </a:cubicBezTo>
                    <a:cubicBezTo>
                      <a:pt x="20" y="89"/>
                      <a:pt x="20" y="90"/>
                      <a:pt x="20" y="92"/>
                    </a:cubicBezTo>
                    <a:cubicBezTo>
                      <a:pt x="20" y="93"/>
                      <a:pt x="20" y="95"/>
                      <a:pt x="21" y="97"/>
                    </a:cubicBezTo>
                    <a:cubicBezTo>
                      <a:pt x="22" y="99"/>
                      <a:pt x="23" y="100"/>
                      <a:pt x="25" y="101"/>
                    </a:cubicBezTo>
                    <a:cubicBezTo>
                      <a:pt x="25" y="101"/>
                      <a:pt x="26" y="102"/>
                      <a:pt x="26" y="102"/>
                    </a:cubicBezTo>
                    <a:cubicBezTo>
                      <a:pt x="26" y="102"/>
                      <a:pt x="26" y="103"/>
                      <a:pt x="26" y="104"/>
                    </a:cubicBezTo>
                    <a:cubicBezTo>
                      <a:pt x="26" y="105"/>
                      <a:pt x="26" y="105"/>
                      <a:pt x="26" y="105"/>
                    </a:cubicBezTo>
                    <a:cubicBezTo>
                      <a:pt x="26" y="106"/>
                      <a:pt x="27" y="109"/>
                      <a:pt x="29" y="110"/>
                    </a:cubicBezTo>
                    <a:cubicBezTo>
                      <a:pt x="29" y="110"/>
                      <a:pt x="30" y="111"/>
                      <a:pt x="30" y="111"/>
                    </a:cubicBezTo>
                    <a:cubicBezTo>
                      <a:pt x="30" y="111"/>
                      <a:pt x="31" y="111"/>
                      <a:pt x="31" y="111"/>
                    </a:cubicBezTo>
                    <a:cubicBezTo>
                      <a:pt x="31" y="111"/>
                      <a:pt x="31" y="111"/>
                      <a:pt x="31" y="111"/>
                    </a:cubicBezTo>
                    <a:cubicBezTo>
                      <a:pt x="31" y="112"/>
                      <a:pt x="31" y="113"/>
                      <a:pt x="31" y="114"/>
                    </a:cubicBezTo>
                    <a:cubicBezTo>
                      <a:pt x="31" y="115"/>
                      <a:pt x="31" y="115"/>
                      <a:pt x="31" y="115"/>
                    </a:cubicBezTo>
                    <a:cubicBezTo>
                      <a:pt x="32" y="116"/>
                      <a:pt x="31" y="117"/>
                      <a:pt x="30" y="119"/>
                    </a:cubicBezTo>
                    <a:cubicBezTo>
                      <a:pt x="28" y="122"/>
                      <a:pt x="27" y="125"/>
                      <a:pt x="27" y="128"/>
                    </a:cubicBezTo>
                    <a:cubicBezTo>
                      <a:pt x="27" y="130"/>
                      <a:pt x="27" y="131"/>
                      <a:pt x="26" y="132"/>
                    </a:cubicBezTo>
                    <a:cubicBezTo>
                      <a:pt x="26" y="135"/>
                      <a:pt x="26" y="135"/>
                      <a:pt x="26" y="135"/>
                    </a:cubicBezTo>
                    <a:cubicBezTo>
                      <a:pt x="26" y="136"/>
                      <a:pt x="25" y="138"/>
                      <a:pt x="24" y="139"/>
                    </a:cubicBezTo>
                    <a:cubicBezTo>
                      <a:pt x="24" y="140"/>
                      <a:pt x="24" y="140"/>
                      <a:pt x="24" y="140"/>
                    </a:cubicBezTo>
                    <a:cubicBezTo>
                      <a:pt x="21" y="146"/>
                      <a:pt x="12" y="160"/>
                      <a:pt x="23" y="168"/>
                    </a:cubicBezTo>
                    <a:cubicBezTo>
                      <a:pt x="27" y="171"/>
                      <a:pt x="31" y="173"/>
                      <a:pt x="35" y="176"/>
                    </a:cubicBezTo>
                    <a:cubicBezTo>
                      <a:pt x="38" y="178"/>
                      <a:pt x="42" y="180"/>
                      <a:pt x="45" y="182"/>
                    </a:cubicBezTo>
                    <a:cubicBezTo>
                      <a:pt x="46" y="183"/>
                      <a:pt x="47" y="184"/>
                      <a:pt x="48" y="184"/>
                    </a:cubicBezTo>
                    <a:cubicBezTo>
                      <a:pt x="49" y="185"/>
                      <a:pt x="50" y="185"/>
                      <a:pt x="51" y="186"/>
                    </a:cubicBezTo>
                    <a:cubicBezTo>
                      <a:pt x="53" y="187"/>
                      <a:pt x="54" y="189"/>
                      <a:pt x="55" y="190"/>
                    </a:cubicBezTo>
                    <a:cubicBezTo>
                      <a:pt x="56" y="191"/>
                      <a:pt x="57" y="192"/>
                      <a:pt x="58" y="194"/>
                    </a:cubicBezTo>
                    <a:cubicBezTo>
                      <a:pt x="59" y="195"/>
                      <a:pt x="59" y="195"/>
                      <a:pt x="59" y="195"/>
                    </a:cubicBezTo>
                    <a:cubicBezTo>
                      <a:pt x="62" y="199"/>
                      <a:pt x="64" y="202"/>
                      <a:pt x="65" y="206"/>
                    </a:cubicBezTo>
                    <a:cubicBezTo>
                      <a:pt x="66" y="211"/>
                      <a:pt x="68" y="214"/>
                      <a:pt x="70" y="217"/>
                    </a:cubicBezTo>
                    <a:cubicBezTo>
                      <a:pt x="71" y="219"/>
                      <a:pt x="71" y="219"/>
                      <a:pt x="71" y="219"/>
                    </a:cubicBezTo>
                    <a:cubicBezTo>
                      <a:pt x="72" y="221"/>
                      <a:pt x="72" y="224"/>
                      <a:pt x="73" y="227"/>
                    </a:cubicBezTo>
                    <a:cubicBezTo>
                      <a:pt x="73" y="229"/>
                      <a:pt x="73" y="230"/>
                      <a:pt x="73" y="231"/>
                    </a:cubicBezTo>
                    <a:cubicBezTo>
                      <a:pt x="74" y="233"/>
                      <a:pt x="74" y="235"/>
                      <a:pt x="75" y="237"/>
                    </a:cubicBezTo>
                    <a:cubicBezTo>
                      <a:pt x="75" y="238"/>
                      <a:pt x="76" y="239"/>
                      <a:pt x="76" y="240"/>
                    </a:cubicBezTo>
                    <a:cubicBezTo>
                      <a:pt x="76" y="241"/>
                      <a:pt x="76" y="241"/>
                      <a:pt x="76" y="242"/>
                    </a:cubicBezTo>
                    <a:cubicBezTo>
                      <a:pt x="77" y="243"/>
                      <a:pt x="77" y="248"/>
                      <a:pt x="82" y="248"/>
                    </a:cubicBezTo>
                    <a:cubicBezTo>
                      <a:pt x="82" y="248"/>
                      <a:pt x="83" y="247"/>
                      <a:pt x="84" y="247"/>
                    </a:cubicBezTo>
                    <a:cubicBezTo>
                      <a:pt x="85" y="247"/>
                      <a:pt x="86" y="246"/>
                      <a:pt x="87" y="246"/>
                    </a:cubicBezTo>
                    <a:cubicBezTo>
                      <a:pt x="89" y="246"/>
                      <a:pt x="90" y="248"/>
                      <a:pt x="90" y="248"/>
                    </a:cubicBezTo>
                    <a:cubicBezTo>
                      <a:pt x="90" y="249"/>
                      <a:pt x="90" y="249"/>
                      <a:pt x="90" y="249"/>
                    </a:cubicBezTo>
                    <a:cubicBezTo>
                      <a:pt x="89" y="250"/>
                      <a:pt x="87" y="250"/>
                      <a:pt x="86" y="250"/>
                    </a:cubicBezTo>
                    <a:cubicBezTo>
                      <a:pt x="84" y="250"/>
                      <a:pt x="83" y="250"/>
                      <a:pt x="82" y="250"/>
                    </a:cubicBezTo>
                    <a:cubicBezTo>
                      <a:pt x="76" y="251"/>
                      <a:pt x="74" y="256"/>
                      <a:pt x="73" y="260"/>
                    </a:cubicBezTo>
                    <a:cubicBezTo>
                      <a:pt x="72" y="261"/>
                      <a:pt x="72" y="261"/>
                      <a:pt x="72" y="261"/>
                    </a:cubicBezTo>
                    <a:cubicBezTo>
                      <a:pt x="72" y="262"/>
                      <a:pt x="72" y="262"/>
                      <a:pt x="71" y="263"/>
                    </a:cubicBezTo>
                    <a:cubicBezTo>
                      <a:pt x="71" y="264"/>
                      <a:pt x="70" y="265"/>
                      <a:pt x="70" y="266"/>
                    </a:cubicBezTo>
                    <a:cubicBezTo>
                      <a:pt x="69" y="269"/>
                      <a:pt x="68" y="271"/>
                      <a:pt x="67" y="273"/>
                    </a:cubicBezTo>
                    <a:cubicBezTo>
                      <a:pt x="66" y="274"/>
                      <a:pt x="66" y="274"/>
                      <a:pt x="66" y="274"/>
                    </a:cubicBezTo>
                    <a:cubicBezTo>
                      <a:pt x="66" y="276"/>
                      <a:pt x="65" y="278"/>
                      <a:pt x="63" y="280"/>
                    </a:cubicBezTo>
                    <a:cubicBezTo>
                      <a:pt x="63" y="282"/>
                      <a:pt x="62" y="282"/>
                      <a:pt x="61" y="283"/>
                    </a:cubicBezTo>
                    <a:cubicBezTo>
                      <a:pt x="61" y="284"/>
                      <a:pt x="60" y="284"/>
                      <a:pt x="60" y="285"/>
                    </a:cubicBezTo>
                    <a:cubicBezTo>
                      <a:pt x="59" y="286"/>
                      <a:pt x="58" y="287"/>
                      <a:pt x="57" y="288"/>
                    </a:cubicBezTo>
                    <a:cubicBezTo>
                      <a:pt x="57" y="289"/>
                      <a:pt x="56" y="290"/>
                      <a:pt x="55" y="291"/>
                    </a:cubicBezTo>
                    <a:cubicBezTo>
                      <a:pt x="52" y="294"/>
                      <a:pt x="49" y="298"/>
                      <a:pt x="45" y="301"/>
                    </a:cubicBezTo>
                    <a:cubicBezTo>
                      <a:pt x="44" y="302"/>
                      <a:pt x="43" y="303"/>
                      <a:pt x="42" y="304"/>
                    </a:cubicBezTo>
                    <a:cubicBezTo>
                      <a:pt x="39" y="307"/>
                      <a:pt x="36" y="310"/>
                      <a:pt x="33" y="311"/>
                    </a:cubicBezTo>
                    <a:cubicBezTo>
                      <a:pt x="32" y="312"/>
                      <a:pt x="32" y="312"/>
                      <a:pt x="31" y="312"/>
                    </a:cubicBezTo>
                    <a:cubicBezTo>
                      <a:pt x="27" y="314"/>
                      <a:pt x="21" y="316"/>
                      <a:pt x="21" y="322"/>
                    </a:cubicBezTo>
                    <a:cubicBezTo>
                      <a:pt x="22" y="325"/>
                      <a:pt x="24" y="327"/>
                      <a:pt x="25" y="329"/>
                    </a:cubicBezTo>
                    <a:cubicBezTo>
                      <a:pt x="25" y="329"/>
                      <a:pt x="26" y="329"/>
                      <a:pt x="26" y="330"/>
                    </a:cubicBezTo>
                    <a:cubicBezTo>
                      <a:pt x="27" y="330"/>
                      <a:pt x="27" y="331"/>
                      <a:pt x="28" y="332"/>
                    </a:cubicBezTo>
                    <a:cubicBezTo>
                      <a:pt x="28" y="333"/>
                      <a:pt x="28" y="333"/>
                      <a:pt x="28" y="333"/>
                    </a:cubicBezTo>
                    <a:cubicBezTo>
                      <a:pt x="29" y="335"/>
                      <a:pt x="30" y="336"/>
                      <a:pt x="30" y="337"/>
                    </a:cubicBezTo>
                    <a:cubicBezTo>
                      <a:pt x="31" y="337"/>
                      <a:pt x="31" y="337"/>
                      <a:pt x="31" y="337"/>
                    </a:cubicBezTo>
                    <a:cubicBezTo>
                      <a:pt x="34" y="340"/>
                      <a:pt x="36" y="342"/>
                      <a:pt x="39" y="344"/>
                    </a:cubicBezTo>
                    <a:cubicBezTo>
                      <a:pt x="40" y="345"/>
                      <a:pt x="40" y="345"/>
                      <a:pt x="40" y="345"/>
                    </a:cubicBezTo>
                    <a:cubicBezTo>
                      <a:pt x="40" y="345"/>
                      <a:pt x="40" y="346"/>
                      <a:pt x="40" y="346"/>
                    </a:cubicBezTo>
                    <a:cubicBezTo>
                      <a:pt x="40" y="347"/>
                      <a:pt x="40" y="347"/>
                      <a:pt x="40" y="347"/>
                    </a:cubicBezTo>
                    <a:cubicBezTo>
                      <a:pt x="40" y="348"/>
                      <a:pt x="40" y="348"/>
                      <a:pt x="40" y="349"/>
                    </a:cubicBezTo>
                    <a:cubicBezTo>
                      <a:pt x="39" y="351"/>
                      <a:pt x="38" y="352"/>
                      <a:pt x="38" y="354"/>
                    </a:cubicBezTo>
                    <a:cubicBezTo>
                      <a:pt x="38" y="359"/>
                      <a:pt x="40" y="362"/>
                      <a:pt x="41" y="366"/>
                    </a:cubicBezTo>
                    <a:cubicBezTo>
                      <a:pt x="41" y="367"/>
                      <a:pt x="41" y="367"/>
                      <a:pt x="41" y="367"/>
                    </a:cubicBezTo>
                    <a:cubicBezTo>
                      <a:pt x="42" y="369"/>
                      <a:pt x="44" y="372"/>
                      <a:pt x="45" y="374"/>
                    </a:cubicBezTo>
                    <a:cubicBezTo>
                      <a:pt x="46" y="377"/>
                      <a:pt x="48" y="381"/>
                      <a:pt x="49" y="384"/>
                    </a:cubicBezTo>
                    <a:cubicBezTo>
                      <a:pt x="49" y="385"/>
                      <a:pt x="49" y="386"/>
                      <a:pt x="50" y="387"/>
                    </a:cubicBezTo>
                    <a:cubicBezTo>
                      <a:pt x="51" y="392"/>
                      <a:pt x="52" y="396"/>
                      <a:pt x="56" y="401"/>
                    </a:cubicBezTo>
                    <a:cubicBezTo>
                      <a:pt x="57" y="401"/>
                      <a:pt x="58" y="402"/>
                      <a:pt x="59" y="403"/>
                    </a:cubicBezTo>
                    <a:cubicBezTo>
                      <a:pt x="61" y="405"/>
                      <a:pt x="64" y="408"/>
                      <a:pt x="64" y="410"/>
                    </a:cubicBezTo>
                    <a:cubicBezTo>
                      <a:pt x="64" y="412"/>
                      <a:pt x="63" y="413"/>
                      <a:pt x="61" y="416"/>
                    </a:cubicBezTo>
                    <a:cubicBezTo>
                      <a:pt x="60" y="416"/>
                      <a:pt x="60" y="417"/>
                      <a:pt x="59" y="417"/>
                    </a:cubicBezTo>
                    <a:cubicBezTo>
                      <a:pt x="56" y="421"/>
                      <a:pt x="54" y="428"/>
                      <a:pt x="56" y="433"/>
                    </a:cubicBezTo>
                    <a:cubicBezTo>
                      <a:pt x="56" y="435"/>
                      <a:pt x="58" y="437"/>
                      <a:pt x="59" y="438"/>
                    </a:cubicBezTo>
                    <a:cubicBezTo>
                      <a:pt x="60" y="438"/>
                      <a:pt x="60" y="439"/>
                      <a:pt x="60" y="439"/>
                    </a:cubicBezTo>
                    <a:cubicBezTo>
                      <a:pt x="61" y="440"/>
                      <a:pt x="61" y="442"/>
                      <a:pt x="61" y="443"/>
                    </a:cubicBezTo>
                    <a:cubicBezTo>
                      <a:pt x="58" y="438"/>
                      <a:pt x="54" y="433"/>
                      <a:pt x="50" y="433"/>
                    </a:cubicBezTo>
                    <a:cubicBezTo>
                      <a:pt x="46" y="432"/>
                      <a:pt x="46" y="432"/>
                      <a:pt x="46" y="432"/>
                    </a:cubicBezTo>
                    <a:cubicBezTo>
                      <a:pt x="47" y="436"/>
                      <a:pt x="47" y="436"/>
                      <a:pt x="47" y="436"/>
                    </a:cubicBezTo>
                    <a:cubicBezTo>
                      <a:pt x="52" y="478"/>
                      <a:pt x="59" y="528"/>
                      <a:pt x="66" y="577"/>
                    </a:cubicBezTo>
                    <a:cubicBezTo>
                      <a:pt x="67" y="578"/>
                      <a:pt x="67" y="580"/>
                      <a:pt x="67" y="581"/>
                    </a:cubicBezTo>
                    <a:cubicBezTo>
                      <a:pt x="68" y="585"/>
                      <a:pt x="68" y="589"/>
                      <a:pt x="69" y="593"/>
                    </a:cubicBezTo>
                    <a:cubicBezTo>
                      <a:pt x="69" y="604"/>
                      <a:pt x="73" y="608"/>
                      <a:pt x="78" y="616"/>
                    </a:cubicBezTo>
                    <a:cubicBezTo>
                      <a:pt x="81" y="619"/>
                      <a:pt x="81" y="619"/>
                      <a:pt x="81" y="619"/>
                    </a:cubicBezTo>
                    <a:cubicBezTo>
                      <a:pt x="83" y="622"/>
                      <a:pt x="85" y="624"/>
                      <a:pt x="88" y="626"/>
                    </a:cubicBezTo>
                    <a:cubicBezTo>
                      <a:pt x="90" y="628"/>
                      <a:pt x="92" y="630"/>
                      <a:pt x="94" y="633"/>
                    </a:cubicBezTo>
                    <a:cubicBezTo>
                      <a:pt x="96" y="635"/>
                      <a:pt x="97" y="637"/>
                      <a:pt x="99" y="639"/>
                    </a:cubicBezTo>
                    <a:cubicBezTo>
                      <a:pt x="105" y="647"/>
                      <a:pt x="109" y="653"/>
                      <a:pt x="120" y="653"/>
                    </a:cubicBezTo>
                    <a:cubicBezTo>
                      <a:pt x="122" y="653"/>
                      <a:pt x="124" y="653"/>
                      <a:pt x="126" y="652"/>
                    </a:cubicBezTo>
                    <a:cubicBezTo>
                      <a:pt x="128" y="652"/>
                      <a:pt x="131" y="651"/>
                      <a:pt x="134" y="651"/>
                    </a:cubicBezTo>
                    <a:cubicBezTo>
                      <a:pt x="138" y="650"/>
                      <a:pt x="145" y="648"/>
                      <a:pt x="149" y="648"/>
                    </a:cubicBezTo>
                    <a:cubicBezTo>
                      <a:pt x="150" y="648"/>
                      <a:pt x="150" y="648"/>
                      <a:pt x="150" y="648"/>
                    </a:cubicBezTo>
                    <a:cubicBezTo>
                      <a:pt x="154" y="648"/>
                      <a:pt x="158" y="651"/>
                      <a:pt x="162" y="654"/>
                    </a:cubicBezTo>
                    <a:cubicBezTo>
                      <a:pt x="164" y="656"/>
                      <a:pt x="166" y="658"/>
                      <a:pt x="169" y="659"/>
                    </a:cubicBezTo>
                    <a:cubicBezTo>
                      <a:pt x="172" y="660"/>
                      <a:pt x="174" y="661"/>
                      <a:pt x="176" y="661"/>
                    </a:cubicBezTo>
                    <a:cubicBezTo>
                      <a:pt x="179" y="661"/>
                      <a:pt x="181" y="660"/>
                      <a:pt x="183" y="658"/>
                    </a:cubicBezTo>
                    <a:cubicBezTo>
                      <a:pt x="184" y="658"/>
                      <a:pt x="184" y="658"/>
                      <a:pt x="184" y="658"/>
                    </a:cubicBezTo>
                    <a:cubicBezTo>
                      <a:pt x="185" y="657"/>
                      <a:pt x="186" y="657"/>
                      <a:pt x="187" y="656"/>
                    </a:cubicBezTo>
                    <a:cubicBezTo>
                      <a:pt x="191" y="654"/>
                      <a:pt x="195" y="653"/>
                      <a:pt x="200" y="652"/>
                    </a:cubicBezTo>
                    <a:cubicBezTo>
                      <a:pt x="200" y="652"/>
                      <a:pt x="200" y="652"/>
                      <a:pt x="200" y="652"/>
                    </a:cubicBezTo>
                    <a:cubicBezTo>
                      <a:pt x="203" y="651"/>
                      <a:pt x="205" y="650"/>
                      <a:pt x="208" y="649"/>
                    </a:cubicBezTo>
                    <a:cubicBezTo>
                      <a:pt x="211" y="648"/>
                      <a:pt x="214" y="647"/>
                      <a:pt x="217" y="647"/>
                    </a:cubicBezTo>
                    <a:cubicBezTo>
                      <a:pt x="218" y="647"/>
                      <a:pt x="218" y="647"/>
                      <a:pt x="219" y="648"/>
                    </a:cubicBezTo>
                    <a:cubicBezTo>
                      <a:pt x="222" y="649"/>
                      <a:pt x="223" y="652"/>
                      <a:pt x="224" y="657"/>
                    </a:cubicBezTo>
                    <a:cubicBezTo>
                      <a:pt x="226" y="661"/>
                      <a:pt x="226" y="661"/>
                      <a:pt x="226" y="661"/>
                    </a:cubicBezTo>
                    <a:cubicBezTo>
                      <a:pt x="226" y="663"/>
                      <a:pt x="227" y="664"/>
                      <a:pt x="227" y="666"/>
                    </a:cubicBezTo>
                    <a:cubicBezTo>
                      <a:pt x="228" y="669"/>
                      <a:pt x="228" y="669"/>
                      <a:pt x="228" y="669"/>
                    </a:cubicBezTo>
                    <a:cubicBezTo>
                      <a:pt x="231" y="668"/>
                      <a:pt x="231" y="668"/>
                      <a:pt x="231" y="668"/>
                    </a:cubicBezTo>
                    <a:cubicBezTo>
                      <a:pt x="234" y="668"/>
                      <a:pt x="238" y="667"/>
                      <a:pt x="241" y="667"/>
                    </a:cubicBezTo>
                    <a:cubicBezTo>
                      <a:pt x="246" y="666"/>
                      <a:pt x="252" y="665"/>
                      <a:pt x="257" y="664"/>
                    </a:cubicBezTo>
                    <a:cubicBezTo>
                      <a:pt x="260" y="663"/>
                      <a:pt x="262" y="662"/>
                      <a:pt x="264" y="661"/>
                    </a:cubicBezTo>
                    <a:cubicBezTo>
                      <a:pt x="267" y="660"/>
                      <a:pt x="269" y="659"/>
                      <a:pt x="271" y="658"/>
                    </a:cubicBezTo>
                    <a:cubicBezTo>
                      <a:pt x="272" y="658"/>
                      <a:pt x="274" y="657"/>
                      <a:pt x="275" y="657"/>
                    </a:cubicBezTo>
                    <a:cubicBezTo>
                      <a:pt x="279" y="656"/>
                      <a:pt x="282" y="655"/>
                      <a:pt x="286" y="655"/>
                    </a:cubicBezTo>
                    <a:cubicBezTo>
                      <a:pt x="291" y="655"/>
                      <a:pt x="296" y="653"/>
                      <a:pt x="301" y="651"/>
                    </a:cubicBezTo>
                    <a:cubicBezTo>
                      <a:pt x="302" y="650"/>
                      <a:pt x="302" y="650"/>
                      <a:pt x="302" y="650"/>
                    </a:cubicBezTo>
                    <a:cubicBezTo>
                      <a:pt x="306" y="648"/>
                      <a:pt x="310" y="646"/>
                      <a:pt x="312" y="640"/>
                    </a:cubicBezTo>
                    <a:cubicBezTo>
                      <a:pt x="312" y="640"/>
                      <a:pt x="312" y="639"/>
                      <a:pt x="313" y="638"/>
                    </a:cubicBezTo>
                    <a:cubicBezTo>
                      <a:pt x="313" y="637"/>
                      <a:pt x="313" y="636"/>
                      <a:pt x="314" y="635"/>
                    </a:cubicBezTo>
                    <a:cubicBezTo>
                      <a:pt x="316" y="633"/>
                      <a:pt x="317" y="632"/>
                      <a:pt x="319" y="631"/>
                    </a:cubicBezTo>
                    <a:cubicBezTo>
                      <a:pt x="322" y="631"/>
                      <a:pt x="325" y="629"/>
                      <a:pt x="327" y="626"/>
                    </a:cubicBezTo>
                    <a:cubicBezTo>
                      <a:pt x="328" y="623"/>
                      <a:pt x="328" y="621"/>
                      <a:pt x="329" y="619"/>
                    </a:cubicBezTo>
                    <a:cubicBezTo>
                      <a:pt x="329" y="617"/>
                      <a:pt x="329" y="615"/>
                      <a:pt x="330" y="613"/>
                    </a:cubicBezTo>
                    <a:cubicBezTo>
                      <a:pt x="332" y="609"/>
                      <a:pt x="333" y="605"/>
                      <a:pt x="333" y="599"/>
                    </a:cubicBezTo>
                    <a:cubicBezTo>
                      <a:pt x="333" y="596"/>
                      <a:pt x="333" y="593"/>
                      <a:pt x="332" y="591"/>
                    </a:cubicBezTo>
                    <a:cubicBezTo>
                      <a:pt x="332" y="589"/>
                      <a:pt x="332" y="587"/>
                      <a:pt x="331" y="585"/>
                    </a:cubicBezTo>
                    <a:cubicBezTo>
                      <a:pt x="331" y="582"/>
                      <a:pt x="332" y="579"/>
                      <a:pt x="333" y="575"/>
                    </a:cubicBezTo>
                    <a:cubicBezTo>
                      <a:pt x="334" y="574"/>
                      <a:pt x="334" y="571"/>
                      <a:pt x="335" y="569"/>
                    </a:cubicBezTo>
                    <a:cubicBezTo>
                      <a:pt x="335" y="567"/>
                      <a:pt x="335" y="565"/>
                      <a:pt x="335" y="562"/>
                    </a:cubicBezTo>
                    <a:cubicBezTo>
                      <a:pt x="334" y="560"/>
                      <a:pt x="334" y="558"/>
                      <a:pt x="335" y="556"/>
                    </a:cubicBezTo>
                    <a:cubicBezTo>
                      <a:pt x="335" y="554"/>
                      <a:pt x="336" y="553"/>
                      <a:pt x="337" y="552"/>
                    </a:cubicBezTo>
                    <a:cubicBezTo>
                      <a:pt x="338" y="550"/>
                      <a:pt x="338" y="548"/>
                      <a:pt x="339" y="546"/>
                    </a:cubicBezTo>
                    <a:cubicBezTo>
                      <a:pt x="339" y="545"/>
                      <a:pt x="340" y="544"/>
                      <a:pt x="340" y="543"/>
                    </a:cubicBezTo>
                    <a:cubicBezTo>
                      <a:pt x="340" y="542"/>
                      <a:pt x="341" y="537"/>
                      <a:pt x="342" y="537"/>
                    </a:cubicBezTo>
                    <a:cubicBezTo>
                      <a:pt x="343" y="537"/>
                      <a:pt x="344" y="538"/>
                      <a:pt x="346" y="538"/>
                    </a:cubicBezTo>
                    <a:cubicBezTo>
                      <a:pt x="348" y="540"/>
                      <a:pt x="348" y="540"/>
                      <a:pt x="348" y="540"/>
                    </a:cubicBezTo>
                    <a:cubicBezTo>
                      <a:pt x="350" y="538"/>
                      <a:pt x="350" y="538"/>
                      <a:pt x="350" y="538"/>
                    </a:cubicBezTo>
                    <a:cubicBezTo>
                      <a:pt x="351" y="536"/>
                      <a:pt x="352" y="535"/>
                      <a:pt x="354" y="534"/>
                    </a:cubicBezTo>
                    <a:cubicBezTo>
                      <a:pt x="355" y="532"/>
                      <a:pt x="357" y="530"/>
                      <a:pt x="358" y="528"/>
                    </a:cubicBezTo>
                    <a:cubicBezTo>
                      <a:pt x="361" y="524"/>
                      <a:pt x="360" y="520"/>
                      <a:pt x="359" y="517"/>
                    </a:cubicBezTo>
                    <a:cubicBezTo>
                      <a:pt x="358" y="514"/>
                      <a:pt x="357" y="511"/>
                      <a:pt x="359" y="509"/>
                    </a:cubicBezTo>
                    <a:cubicBezTo>
                      <a:pt x="361" y="506"/>
                      <a:pt x="376" y="499"/>
                      <a:pt x="379" y="499"/>
                    </a:cubicBezTo>
                    <a:cubicBezTo>
                      <a:pt x="380" y="499"/>
                      <a:pt x="380" y="499"/>
                      <a:pt x="381" y="499"/>
                    </a:cubicBezTo>
                    <a:cubicBezTo>
                      <a:pt x="382" y="499"/>
                      <a:pt x="383" y="499"/>
                      <a:pt x="384" y="500"/>
                    </a:cubicBezTo>
                    <a:cubicBezTo>
                      <a:pt x="384" y="500"/>
                      <a:pt x="385" y="500"/>
                      <a:pt x="386" y="500"/>
                    </a:cubicBezTo>
                    <a:cubicBezTo>
                      <a:pt x="387" y="500"/>
                      <a:pt x="388" y="500"/>
                      <a:pt x="389" y="499"/>
                    </a:cubicBezTo>
                    <a:cubicBezTo>
                      <a:pt x="390" y="499"/>
                      <a:pt x="391" y="498"/>
                      <a:pt x="394" y="495"/>
                    </a:cubicBezTo>
                    <a:cubicBezTo>
                      <a:pt x="395" y="494"/>
                      <a:pt x="396" y="493"/>
                      <a:pt x="397" y="493"/>
                    </a:cubicBezTo>
                    <a:cubicBezTo>
                      <a:pt x="402" y="489"/>
                      <a:pt x="407" y="486"/>
                      <a:pt x="412" y="484"/>
                    </a:cubicBezTo>
                    <a:cubicBezTo>
                      <a:pt x="414" y="484"/>
                      <a:pt x="414" y="484"/>
                      <a:pt x="414" y="484"/>
                    </a:cubicBezTo>
                    <a:cubicBezTo>
                      <a:pt x="414" y="482"/>
                      <a:pt x="414" y="482"/>
                      <a:pt x="414" y="482"/>
                    </a:cubicBezTo>
                    <a:cubicBezTo>
                      <a:pt x="414" y="482"/>
                      <a:pt x="414" y="481"/>
                      <a:pt x="414" y="481"/>
                    </a:cubicBezTo>
                    <a:cubicBezTo>
                      <a:pt x="414" y="481"/>
                      <a:pt x="415" y="481"/>
                      <a:pt x="415" y="481"/>
                    </a:cubicBezTo>
                    <a:cubicBezTo>
                      <a:pt x="416" y="481"/>
                      <a:pt x="417" y="481"/>
                      <a:pt x="417" y="482"/>
                    </a:cubicBezTo>
                    <a:cubicBezTo>
                      <a:pt x="418" y="482"/>
                      <a:pt x="419" y="482"/>
                      <a:pt x="420" y="482"/>
                    </a:cubicBezTo>
                    <a:cubicBezTo>
                      <a:pt x="424" y="482"/>
                      <a:pt x="428" y="481"/>
                      <a:pt x="431" y="480"/>
                    </a:cubicBezTo>
                    <a:cubicBezTo>
                      <a:pt x="436" y="478"/>
                      <a:pt x="438" y="474"/>
                      <a:pt x="440" y="471"/>
                    </a:cubicBezTo>
                    <a:cubicBezTo>
                      <a:pt x="441" y="470"/>
                      <a:pt x="441" y="470"/>
                      <a:pt x="441" y="470"/>
                    </a:cubicBezTo>
                    <a:cubicBezTo>
                      <a:pt x="441" y="469"/>
                      <a:pt x="441" y="469"/>
                      <a:pt x="442" y="468"/>
                    </a:cubicBezTo>
                    <a:cubicBezTo>
                      <a:pt x="442" y="467"/>
                      <a:pt x="443" y="466"/>
                      <a:pt x="444" y="465"/>
                    </a:cubicBezTo>
                    <a:cubicBezTo>
                      <a:pt x="444" y="464"/>
                      <a:pt x="444" y="464"/>
                      <a:pt x="444" y="464"/>
                    </a:cubicBezTo>
                    <a:cubicBezTo>
                      <a:pt x="445" y="463"/>
                      <a:pt x="445" y="462"/>
                      <a:pt x="445" y="461"/>
                    </a:cubicBezTo>
                    <a:cubicBezTo>
                      <a:pt x="446" y="461"/>
                      <a:pt x="446" y="460"/>
                      <a:pt x="447" y="459"/>
                    </a:cubicBezTo>
                    <a:cubicBezTo>
                      <a:pt x="447" y="459"/>
                      <a:pt x="447" y="458"/>
                      <a:pt x="448" y="457"/>
                    </a:cubicBezTo>
                    <a:cubicBezTo>
                      <a:pt x="448" y="457"/>
                      <a:pt x="448" y="457"/>
                      <a:pt x="449" y="456"/>
                    </a:cubicBezTo>
                    <a:cubicBezTo>
                      <a:pt x="449" y="456"/>
                      <a:pt x="450" y="455"/>
                      <a:pt x="450" y="454"/>
                    </a:cubicBezTo>
                    <a:cubicBezTo>
                      <a:pt x="452" y="452"/>
                      <a:pt x="452" y="449"/>
                      <a:pt x="451" y="445"/>
                    </a:cubicBezTo>
                    <a:cubicBezTo>
                      <a:pt x="451" y="442"/>
                      <a:pt x="449" y="439"/>
                      <a:pt x="446" y="436"/>
                    </a:cubicBezTo>
                    <a:cubicBezTo>
                      <a:pt x="442" y="430"/>
                      <a:pt x="435" y="427"/>
                      <a:pt x="427" y="427"/>
                    </a:cubicBezTo>
                    <a:cubicBezTo>
                      <a:pt x="416" y="427"/>
                      <a:pt x="403" y="433"/>
                      <a:pt x="397" y="437"/>
                    </a:cubicBezTo>
                    <a:cubicBezTo>
                      <a:pt x="380" y="446"/>
                      <a:pt x="367" y="460"/>
                      <a:pt x="357" y="471"/>
                    </a:cubicBezTo>
                    <a:cubicBezTo>
                      <a:pt x="347" y="482"/>
                      <a:pt x="339" y="493"/>
                      <a:pt x="333" y="504"/>
                    </a:cubicBezTo>
                    <a:cubicBezTo>
                      <a:pt x="332" y="506"/>
                      <a:pt x="332" y="506"/>
                      <a:pt x="332" y="506"/>
                    </a:cubicBezTo>
                    <a:cubicBezTo>
                      <a:pt x="330" y="510"/>
                      <a:pt x="327" y="515"/>
                      <a:pt x="326" y="520"/>
                    </a:cubicBezTo>
                    <a:cubicBezTo>
                      <a:pt x="324" y="527"/>
                      <a:pt x="322" y="533"/>
                      <a:pt x="319" y="540"/>
                    </a:cubicBezTo>
                    <a:cubicBezTo>
                      <a:pt x="317" y="543"/>
                      <a:pt x="316" y="546"/>
                      <a:pt x="315" y="549"/>
                    </a:cubicBezTo>
                    <a:cubicBezTo>
                      <a:pt x="314" y="554"/>
                      <a:pt x="312" y="558"/>
                      <a:pt x="309" y="562"/>
                    </a:cubicBezTo>
                    <a:cubicBezTo>
                      <a:pt x="309" y="562"/>
                      <a:pt x="309" y="562"/>
                      <a:pt x="309" y="562"/>
                    </a:cubicBezTo>
                    <a:cubicBezTo>
                      <a:pt x="308" y="563"/>
                      <a:pt x="307" y="565"/>
                      <a:pt x="306" y="565"/>
                    </a:cubicBezTo>
                    <a:cubicBezTo>
                      <a:pt x="306" y="566"/>
                      <a:pt x="305" y="566"/>
                      <a:pt x="305" y="566"/>
                    </a:cubicBezTo>
                    <a:cubicBezTo>
                      <a:pt x="303" y="567"/>
                      <a:pt x="302" y="567"/>
                      <a:pt x="301" y="568"/>
                    </a:cubicBezTo>
                    <a:cubicBezTo>
                      <a:pt x="301" y="568"/>
                      <a:pt x="301" y="568"/>
                      <a:pt x="302" y="567"/>
                    </a:cubicBezTo>
                    <a:cubicBezTo>
                      <a:pt x="302" y="567"/>
                      <a:pt x="302" y="566"/>
                      <a:pt x="303" y="566"/>
                    </a:cubicBezTo>
                    <a:cubicBezTo>
                      <a:pt x="303" y="565"/>
                      <a:pt x="303" y="564"/>
                      <a:pt x="304" y="564"/>
                    </a:cubicBezTo>
                    <a:cubicBezTo>
                      <a:pt x="305" y="563"/>
                      <a:pt x="308" y="562"/>
                      <a:pt x="308" y="558"/>
                    </a:cubicBezTo>
                    <a:cubicBezTo>
                      <a:pt x="308" y="557"/>
                      <a:pt x="308" y="556"/>
                      <a:pt x="308" y="554"/>
                    </a:cubicBezTo>
                    <a:cubicBezTo>
                      <a:pt x="308" y="553"/>
                      <a:pt x="308" y="551"/>
                      <a:pt x="308" y="550"/>
                    </a:cubicBezTo>
                    <a:cubicBezTo>
                      <a:pt x="308" y="549"/>
                      <a:pt x="309" y="548"/>
                      <a:pt x="309" y="547"/>
                    </a:cubicBezTo>
                    <a:cubicBezTo>
                      <a:pt x="310" y="545"/>
                      <a:pt x="310" y="543"/>
                      <a:pt x="311" y="541"/>
                    </a:cubicBezTo>
                    <a:cubicBezTo>
                      <a:pt x="312" y="540"/>
                      <a:pt x="312" y="539"/>
                      <a:pt x="312" y="539"/>
                    </a:cubicBezTo>
                    <a:cubicBezTo>
                      <a:pt x="313" y="538"/>
                      <a:pt x="313" y="537"/>
                      <a:pt x="314" y="536"/>
                    </a:cubicBezTo>
                    <a:cubicBezTo>
                      <a:pt x="314" y="536"/>
                      <a:pt x="314" y="536"/>
                      <a:pt x="314" y="536"/>
                    </a:cubicBezTo>
                    <a:cubicBezTo>
                      <a:pt x="315" y="536"/>
                      <a:pt x="316" y="535"/>
                      <a:pt x="316" y="535"/>
                    </a:cubicBezTo>
                    <a:cubicBezTo>
                      <a:pt x="317" y="534"/>
                      <a:pt x="317" y="533"/>
                      <a:pt x="318" y="532"/>
                    </a:cubicBezTo>
                    <a:cubicBezTo>
                      <a:pt x="318" y="532"/>
                      <a:pt x="318" y="532"/>
                      <a:pt x="318" y="532"/>
                    </a:cubicBezTo>
                    <a:cubicBezTo>
                      <a:pt x="320" y="527"/>
                      <a:pt x="320" y="523"/>
                      <a:pt x="321" y="519"/>
                    </a:cubicBezTo>
                    <a:cubicBezTo>
                      <a:pt x="321" y="517"/>
                      <a:pt x="321" y="514"/>
                      <a:pt x="322" y="512"/>
                    </a:cubicBezTo>
                    <a:cubicBezTo>
                      <a:pt x="322" y="510"/>
                      <a:pt x="323" y="509"/>
                      <a:pt x="324" y="507"/>
                    </a:cubicBezTo>
                    <a:cubicBezTo>
                      <a:pt x="325" y="507"/>
                      <a:pt x="325" y="506"/>
                      <a:pt x="325" y="505"/>
                    </a:cubicBezTo>
                    <a:cubicBezTo>
                      <a:pt x="328" y="502"/>
                      <a:pt x="328" y="497"/>
                      <a:pt x="328" y="493"/>
                    </a:cubicBezTo>
                    <a:cubicBezTo>
                      <a:pt x="328" y="491"/>
                      <a:pt x="328" y="489"/>
                      <a:pt x="329" y="486"/>
                    </a:cubicBezTo>
                    <a:cubicBezTo>
                      <a:pt x="331" y="479"/>
                      <a:pt x="335" y="473"/>
                      <a:pt x="339" y="468"/>
                    </a:cubicBezTo>
                    <a:cubicBezTo>
                      <a:pt x="340" y="466"/>
                      <a:pt x="342" y="464"/>
                      <a:pt x="344" y="462"/>
                    </a:cubicBezTo>
                    <a:cubicBezTo>
                      <a:pt x="346" y="460"/>
                      <a:pt x="348" y="458"/>
                      <a:pt x="350" y="457"/>
                    </a:cubicBezTo>
                    <a:cubicBezTo>
                      <a:pt x="352" y="455"/>
                      <a:pt x="354" y="453"/>
                      <a:pt x="356" y="452"/>
                    </a:cubicBezTo>
                    <a:cubicBezTo>
                      <a:pt x="357" y="451"/>
                      <a:pt x="358" y="450"/>
                      <a:pt x="360" y="449"/>
                    </a:cubicBezTo>
                    <a:cubicBezTo>
                      <a:pt x="361" y="449"/>
                      <a:pt x="364" y="447"/>
                      <a:pt x="365" y="444"/>
                    </a:cubicBezTo>
                    <a:cubicBezTo>
                      <a:pt x="365" y="443"/>
                      <a:pt x="365" y="442"/>
                      <a:pt x="365" y="441"/>
                    </a:cubicBezTo>
                    <a:cubicBezTo>
                      <a:pt x="365" y="441"/>
                      <a:pt x="365" y="441"/>
                      <a:pt x="365" y="440"/>
                    </a:cubicBezTo>
                    <a:cubicBezTo>
                      <a:pt x="365" y="439"/>
                      <a:pt x="365" y="437"/>
                      <a:pt x="365" y="435"/>
                    </a:cubicBezTo>
                    <a:cubicBezTo>
                      <a:pt x="365" y="433"/>
                      <a:pt x="365" y="431"/>
                      <a:pt x="365" y="429"/>
                    </a:cubicBezTo>
                    <a:cubicBezTo>
                      <a:pt x="365" y="426"/>
                      <a:pt x="365" y="423"/>
                      <a:pt x="366" y="420"/>
                    </a:cubicBezTo>
                    <a:cubicBezTo>
                      <a:pt x="367" y="416"/>
                      <a:pt x="369" y="413"/>
                      <a:pt x="372" y="411"/>
                    </a:cubicBezTo>
                    <a:cubicBezTo>
                      <a:pt x="373" y="410"/>
                      <a:pt x="373" y="410"/>
                      <a:pt x="373" y="410"/>
                    </a:cubicBezTo>
                    <a:cubicBezTo>
                      <a:pt x="373" y="409"/>
                      <a:pt x="374" y="408"/>
                      <a:pt x="375" y="408"/>
                    </a:cubicBezTo>
                    <a:cubicBezTo>
                      <a:pt x="377" y="407"/>
                      <a:pt x="379" y="407"/>
                      <a:pt x="381" y="406"/>
                    </a:cubicBezTo>
                    <a:cubicBezTo>
                      <a:pt x="383" y="404"/>
                      <a:pt x="385" y="403"/>
                      <a:pt x="388" y="401"/>
                    </a:cubicBezTo>
                    <a:cubicBezTo>
                      <a:pt x="389" y="400"/>
                      <a:pt x="389" y="400"/>
                      <a:pt x="389" y="400"/>
                    </a:cubicBezTo>
                    <a:cubicBezTo>
                      <a:pt x="391" y="399"/>
                      <a:pt x="393" y="398"/>
                      <a:pt x="395" y="397"/>
                    </a:cubicBezTo>
                    <a:cubicBezTo>
                      <a:pt x="396" y="395"/>
                      <a:pt x="396" y="395"/>
                      <a:pt x="397" y="395"/>
                    </a:cubicBezTo>
                    <a:cubicBezTo>
                      <a:pt x="401" y="394"/>
                      <a:pt x="405" y="393"/>
                      <a:pt x="409" y="392"/>
                    </a:cubicBezTo>
                    <a:cubicBezTo>
                      <a:pt x="410" y="391"/>
                      <a:pt x="411" y="391"/>
                      <a:pt x="412" y="390"/>
                    </a:cubicBezTo>
                    <a:cubicBezTo>
                      <a:pt x="413" y="390"/>
                      <a:pt x="413" y="390"/>
                      <a:pt x="414" y="389"/>
                    </a:cubicBezTo>
                    <a:cubicBezTo>
                      <a:pt x="415" y="389"/>
                      <a:pt x="415" y="389"/>
                      <a:pt x="416" y="388"/>
                    </a:cubicBezTo>
                    <a:cubicBezTo>
                      <a:pt x="417" y="388"/>
                      <a:pt x="418" y="388"/>
                      <a:pt x="418" y="387"/>
                    </a:cubicBezTo>
                    <a:cubicBezTo>
                      <a:pt x="419" y="387"/>
                      <a:pt x="420" y="387"/>
                      <a:pt x="421" y="387"/>
                    </a:cubicBezTo>
                    <a:cubicBezTo>
                      <a:pt x="422" y="387"/>
                      <a:pt x="422" y="387"/>
                      <a:pt x="422" y="387"/>
                    </a:cubicBezTo>
                    <a:cubicBezTo>
                      <a:pt x="423" y="386"/>
                      <a:pt x="424" y="386"/>
                      <a:pt x="426" y="386"/>
                    </a:cubicBezTo>
                    <a:cubicBezTo>
                      <a:pt x="428" y="385"/>
                      <a:pt x="429" y="384"/>
                      <a:pt x="431" y="383"/>
                    </a:cubicBezTo>
                    <a:cubicBezTo>
                      <a:pt x="431" y="383"/>
                      <a:pt x="432" y="383"/>
                      <a:pt x="432" y="382"/>
                    </a:cubicBezTo>
                    <a:cubicBezTo>
                      <a:pt x="433" y="382"/>
                      <a:pt x="434" y="383"/>
                      <a:pt x="435" y="383"/>
                    </a:cubicBezTo>
                    <a:cubicBezTo>
                      <a:pt x="435" y="383"/>
                      <a:pt x="436" y="383"/>
                      <a:pt x="436" y="383"/>
                    </a:cubicBezTo>
                    <a:cubicBezTo>
                      <a:pt x="439" y="383"/>
                      <a:pt x="442" y="381"/>
                      <a:pt x="444" y="380"/>
                    </a:cubicBezTo>
                    <a:cubicBezTo>
                      <a:pt x="445" y="380"/>
                      <a:pt x="447" y="379"/>
                      <a:pt x="449" y="377"/>
                    </a:cubicBezTo>
                    <a:cubicBezTo>
                      <a:pt x="449" y="377"/>
                      <a:pt x="450" y="376"/>
                      <a:pt x="450" y="376"/>
                    </a:cubicBezTo>
                    <a:cubicBezTo>
                      <a:pt x="450" y="376"/>
                      <a:pt x="450" y="375"/>
                      <a:pt x="451" y="375"/>
                    </a:cubicBezTo>
                    <a:cubicBezTo>
                      <a:pt x="451" y="375"/>
                      <a:pt x="451" y="375"/>
                      <a:pt x="452" y="375"/>
                    </a:cubicBezTo>
                    <a:cubicBezTo>
                      <a:pt x="453" y="375"/>
                      <a:pt x="453" y="375"/>
                      <a:pt x="454" y="375"/>
                    </a:cubicBezTo>
                    <a:cubicBezTo>
                      <a:pt x="455" y="374"/>
                      <a:pt x="455" y="374"/>
                      <a:pt x="456" y="374"/>
                    </a:cubicBezTo>
                    <a:cubicBezTo>
                      <a:pt x="457" y="373"/>
                      <a:pt x="458" y="373"/>
                      <a:pt x="459" y="373"/>
                    </a:cubicBezTo>
                    <a:cubicBezTo>
                      <a:pt x="460" y="372"/>
                      <a:pt x="461" y="372"/>
                      <a:pt x="463" y="371"/>
                    </a:cubicBezTo>
                    <a:cubicBezTo>
                      <a:pt x="463" y="371"/>
                      <a:pt x="464" y="371"/>
                      <a:pt x="464" y="370"/>
                    </a:cubicBezTo>
                    <a:cubicBezTo>
                      <a:pt x="465" y="370"/>
                      <a:pt x="465" y="370"/>
                      <a:pt x="466" y="370"/>
                    </a:cubicBezTo>
                    <a:cubicBezTo>
                      <a:pt x="467" y="370"/>
                      <a:pt x="468" y="369"/>
                      <a:pt x="469" y="369"/>
                    </a:cubicBezTo>
                    <a:cubicBezTo>
                      <a:pt x="469" y="369"/>
                      <a:pt x="470" y="368"/>
                      <a:pt x="471" y="368"/>
                    </a:cubicBezTo>
                    <a:cubicBezTo>
                      <a:pt x="472" y="368"/>
                      <a:pt x="472" y="368"/>
                      <a:pt x="472" y="368"/>
                    </a:cubicBezTo>
                    <a:cubicBezTo>
                      <a:pt x="473" y="367"/>
                      <a:pt x="474" y="367"/>
                      <a:pt x="475" y="366"/>
                    </a:cubicBezTo>
                    <a:cubicBezTo>
                      <a:pt x="476" y="366"/>
                      <a:pt x="476" y="365"/>
                      <a:pt x="477" y="365"/>
                    </a:cubicBezTo>
                    <a:cubicBezTo>
                      <a:pt x="477" y="365"/>
                      <a:pt x="477" y="365"/>
                      <a:pt x="477" y="365"/>
                    </a:cubicBezTo>
                    <a:cubicBezTo>
                      <a:pt x="478" y="365"/>
                      <a:pt x="479" y="365"/>
                      <a:pt x="480" y="366"/>
                    </a:cubicBezTo>
                    <a:cubicBezTo>
                      <a:pt x="481" y="366"/>
                      <a:pt x="482" y="366"/>
                      <a:pt x="484" y="366"/>
                    </a:cubicBezTo>
                    <a:cubicBezTo>
                      <a:pt x="485" y="366"/>
                      <a:pt x="486" y="366"/>
                      <a:pt x="486" y="366"/>
                    </a:cubicBezTo>
                    <a:cubicBezTo>
                      <a:pt x="489" y="365"/>
                      <a:pt x="491" y="363"/>
                      <a:pt x="492" y="361"/>
                    </a:cubicBezTo>
                    <a:cubicBezTo>
                      <a:pt x="493" y="361"/>
                      <a:pt x="493" y="361"/>
                      <a:pt x="493" y="361"/>
                    </a:cubicBezTo>
                    <a:cubicBezTo>
                      <a:pt x="495" y="359"/>
                      <a:pt x="497" y="357"/>
                      <a:pt x="499" y="356"/>
                    </a:cubicBezTo>
                    <a:cubicBezTo>
                      <a:pt x="499" y="356"/>
                      <a:pt x="500" y="356"/>
                      <a:pt x="501" y="355"/>
                    </a:cubicBezTo>
                    <a:cubicBezTo>
                      <a:pt x="502" y="355"/>
                      <a:pt x="503" y="355"/>
                      <a:pt x="504" y="354"/>
                    </a:cubicBezTo>
                    <a:cubicBezTo>
                      <a:pt x="505" y="353"/>
                      <a:pt x="506" y="352"/>
                      <a:pt x="507" y="351"/>
                    </a:cubicBezTo>
                    <a:cubicBezTo>
                      <a:pt x="508" y="350"/>
                      <a:pt x="510" y="349"/>
                      <a:pt x="511" y="349"/>
                    </a:cubicBezTo>
                    <a:cubicBezTo>
                      <a:pt x="512" y="348"/>
                      <a:pt x="513" y="348"/>
                      <a:pt x="514" y="348"/>
                    </a:cubicBezTo>
                    <a:cubicBezTo>
                      <a:pt x="516" y="348"/>
                      <a:pt x="517" y="348"/>
                      <a:pt x="519" y="348"/>
                    </a:cubicBezTo>
                    <a:cubicBezTo>
                      <a:pt x="523" y="346"/>
                      <a:pt x="523" y="343"/>
                      <a:pt x="524" y="341"/>
                    </a:cubicBezTo>
                    <a:cubicBezTo>
                      <a:pt x="524" y="341"/>
                      <a:pt x="524" y="339"/>
                      <a:pt x="524" y="338"/>
                    </a:cubicBezTo>
                    <a:cubicBezTo>
                      <a:pt x="524" y="337"/>
                      <a:pt x="524" y="336"/>
                      <a:pt x="524" y="335"/>
                    </a:cubicBezTo>
                    <a:cubicBezTo>
                      <a:pt x="525" y="332"/>
                      <a:pt x="526" y="329"/>
                      <a:pt x="527" y="326"/>
                    </a:cubicBezTo>
                    <a:cubicBezTo>
                      <a:pt x="528" y="323"/>
                      <a:pt x="529" y="321"/>
                      <a:pt x="530" y="318"/>
                    </a:cubicBezTo>
                    <a:cubicBezTo>
                      <a:pt x="531" y="315"/>
                      <a:pt x="532" y="313"/>
                      <a:pt x="532" y="311"/>
                    </a:cubicBezTo>
                    <a:cubicBezTo>
                      <a:pt x="532" y="309"/>
                      <a:pt x="532" y="309"/>
                      <a:pt x="532" y="309"/>
                    </a:cubicBezTo>
                    <a:cubicBezTo>
                      <a:pt x="533" y="308"/>
                      <a:pt x="533" y="307"/>
                      <a:pt x="533" y="306"/>
                    </a:cubicBezTo>
                    <a:cubicBezTo>
                      <a:pt x="534" y="305"/>
                      <a:pt x="534" y="304"/>
                      <a:pt x="534" y="303"/>
                    </a:cubicBezTo>
                    <a:cubicBezTo>
                      <a:pt x="535" y="301"/>
                      <a:pt x="535" y="300"/>
                      <a:pt x="535" y="298"/>
                    </a:cubicBezTo>
                    <a:cubicBezTo>
                      <a:pt x="535" y="297"/>
                      <a:pt x="536" y="296"/>
                      <a:pt x="536" y="295"/>
                    </a:cubicBezTo>
                    <a:cubicBezTo>
                      <a:pt x="536" y="295"/>
                      <a:pt x="536" y="294"/>
                      <a:pt x="536" y="293"/>
                    </a:cubicBezTo>
                    <a:cubicBezTo>
                      <a:pt x="536" y="291"/>
                      <a:pt x="537" y="290"/>
                      <a:pt x="538" y="289"/>
                    </a:cubicBezTo>
                    <a:cubicBezTo>
                      <a:pt x="539" y="288"/>
                      <a:pt x="540" y="287"/>
                      <a:pt x="541" y="287"/>
                    </a:cubicBezTo>
                    <a:cubicBezTo>
                      <a:pt x="544" y="286"/>
                      <a:pt x="545" y="283"/>
                      <a:pt x="547" y="281"/>
                    </a:cubicBezTo>
                    <a:cubicBezTo>
                      <a:pt x="547" y="281"/>
                      <a:pt x="547" y="280"/>
                      <a:pt x="547" y="280"/>
                    </a:cubicBezTo>
                    <a:cubicBezTo>
                      <a:pt x="549" y="277"/>
                      <a:pt x="551" y="274"/>
                      <a:pt x="553" y="272"/>
                    </a:cubicBezTo>
                    <a:cubicBezTo>
                      <a:pt x="555" y="270"/>
                      <a:pt x="557" y="269"/>
                      <a:pt x="559" y="267"/>
                    </a:cubicBezTo>
                    <a:cubicBezTo>
                      <a:pt x="562" y="266"/>
                      <a:pt x="562" y="266"/>
                      <a:pt x="562" y="266"/>
                    </a:cubicBezTo>
                    <a:lnTo>
                      <a:pt x="551" y="246"/>
                    </a:lnTo>
                    <a:close/>
                  </a:path>
                </a:pathLst>
              </a:custGeom>
              <a:solidFill>
                <a:srgbClr val="BFBFBF"/>
              </a:solidFill>
              <a:ln w="9525" cap="rnd" cmpd="sng">
                <a:solidFill>
                  <a:schemeClr val="lt1"/>
                </a:solidFill>
                <a:prstDash val="solid"/>
                <a:round/>
                <a:headEnd type="none" w="sm" len="sm"/>
                <a:tailEnd type="none" w="sm" len="sm"/>
              </a:ln>
            </p:spPr>
            <p:txBody>
              <a:bodyPr spcFirstLastPara="1" wrap="square" lIns="62850" tIns="31400" rIns="62850" bIns="31400" anchor="t" anchorCtr="0">
                <a:noAutofit/>
              </a:bodyPr>
              <a:lstStyle/>
              <a:p>
                <a:pPr marL="0" marR="0" lvl="0" indent="0" algn="l" rtl="0">
                  <a:spcBef>
                    <a:spcPts val="0"/>
                  </a:spcBef>
                  <a:spcAft>
                    <a:spcPts val="0"/>
                  </a:spcAft>
                  <a:buNone/>
                </a:pPr>
                <a:endParaRPr sz="2500">
                  <a:solidFill>
                    <a:srgbClr val="212121"/>
                  </a:solidFill>
                  <a:latin typeface="Calibri"/>
                  <a:ea typeface="Calibri"/>
                  <a:cs typeface="Calibri"/>
                  <a:sym typeface="Calibri"/>
                </a:endParaRPr>
              </a:p>
            </p:txBody>
          </p:sp>
          <p:sp>
            <p:nvSpPr>
              <p:cNvPr id="334" name="Google Shape;334;p20"/>
              <p:cNvSpPr/>
              <p:nvPr/>
            </p:nvSpPr>
            <p:spPr>
              <a:xfrm>
                <a:off x="18044677" y="9958740"/>
                <a:ext cx="106744" cy="101966"/>
              </a:xfrm>
              <a:custGeom>
                <a:avLst/>
                <a:gdLst/>
                <a:ahLst/>
                <a:cxnLst/>
                <a:rect l="l" t="t" r="r" b="b"/>
                <a:pathLst>
                  <a:path w="15" h="16" extrusionOk="0">
                    <a:moveTo>
                      <a:pt x="13" y="2"/>
                    </a:moveTo>
                    <a:cubicBezTo>
                      <a:pt x="12" y="0"/>
                      <a:pt x="10" y="0"/>
                      <a:pt x="9" y="0"/>
                    </a:cubicBezTo>
                    <a:cubicBezTo>
                      <a:pt x="8" y="0"/>
                      <a:pt x="7" y="0"/>
                      <a:pt x="5" y="0"/>
                    </a:cubicBezTo>
                    <a:cubicBezTo>
                      <a:pt x="2" y="2"/>
                      <a:pt x="0" y="5"/>
                      <a:pt x="0" y="8"/>
                    </a:cubicBezTo>
                    <a:cubicBezTo>
                      <a:pt x="0" y="11"/>
                      <a:pt x="2" y="14"/>
                      <a:pt x="5" y="15"/>
                    </a:cubicBezTo>
                    <a:cubicBezTo>
                      <a:pt x="6" y="16"/>
                      <a:pt x="7" y="16"/>
                      <a:pt x="8" y="16"/>
                    </a:cubicBezTo>
                    <a:cubicBezTo>
                      <a:pt x="11" y="16"/>
                      <a:pt x="14" y="14"/>
                      <a:pt x="15" y="8"/>
                    </a:cubicBezTo>
                    <a:cubicBezTo>
                      <a:pt x="15" y="6"/>
                      <a:pt x="15" y="3"/>
                      <a:pt x="13" y="2"/>
                    </a:cubicBezTo>
                    <a:close/>
                  </a:path>
                </a:pathLst>
              </a:custGeom>
              <a:solidFill>
                <a:srgbClr val="D8D8D8"/>
              </a:solidFill>
              <a:ln w="9525" cap="rnd" cmpd="sng">
                <a:solidFill>
                  <a:schemeClr val="lt1"/>
                </a:solidFill>
                <a:prstDash val="solid"/>
                <a:round/>
                <a:headEnd type="none" w="sm" len="sm"/>
                <a:tailEnd type="none" w="sm" len="sm"/>
              </a:ln>
            </p:spPr>
            <p:txBody>
              <a:bodyPr spcFirstLastPara="1" wrap="square" lIns="62850" tIns="31400" rIns="62850" bIns="31400" anchor="t" anchorCtr="0">
                <a:noAutofit/>
              </a:bodyPr>
              <a:lstStyle/>
              <a:p>
                <a:pPr marL="0" marR="0" lvl="0" indent="0" algn="l" rtl="0">
                  <a:spcBef>
                    <a:spcPts val="0"/>
                  </a:spcBef>
                  <a:spcAft>
                    <a:spcPts val="0"/>
                  </a:spcAft>
                  <a:buNone/>
                </a:pPr>
                <a:endParaRPr sz="2500">
                  <a:solidFill>
                    <a:srgbClr val="212121"/>
                  </a:solidFill>
                  <a:latin typeface="Calibri"/>
                  <a:ea typeface="Calibri"/>
                  <a:cs typeface="Calibri"/>
                  <a:sym typeface="Calibri"/>
                </a:endParaRPr>
              </a:p>
            </p:txBody>
          </p:sp>
          <p:sp>
            <p:nvSpPr>
              <p:cNvPr id="335" name="Google Shape;335;p20"/>
              <p:cNvSpPr/>
              <p:nvPr/>
            </p:nvSpPr>
            <p:spPr>
              <a:xfrm>
                <a:off x="17116003" y="5591215"/>
                <a:ext cx="101407" cy="77688"/>
              </a:xfrm>
              <a:custGeom>
                <a:avLst/>
                <a:gdLst/>
                <a:ahLst/>
                <a:cxnLst/>
                <a:rect l="l" t="t" r="r" b="b"/>
                <a:pathLst>
                  <a:path w="14" h="12" extrusionOk="0">
                    <a:moveTo>
                      <a:pt x="7" y="0"/>
                    </a:moveTo>
                    <a:cubicBezTo>
                      <a:pt x="4" y="0"/>
                      <a:pt x="2" y="1"/>
                      <a:pt x="1" y="3"/>
                    </a:cubicBezTo>
                    <a:cubicBezTo>
                      <a:pt x="1" y="4"/>
                      <a:pt x="0" y="6"/>
                      <a:pt x="3" y="9"/>
                    </a:cubicBezTo>
                    <a:cubicBezTo>
                      <a:pt x="4" y="10"/>
                      <a:pt x="5" y="10"/>
                      <a:pt x="7" y="11"/>
                    </a:cubicBezTo>
                    <a:cubicBezTo>
                      <a:pt x="8" y="11"/>
                      <a:pt x="9" y="12"/>
                      <a:pt x="9" y="12"/>
                    </a:cubicBezTo>
                    <a:cubicBezTo>
                      <a:pt x="9" y="12"/>
                      <a:pt x="9" y="12"/>
                      <a:pt x="9" y="12"/>
                    </a:cubicBezTo>
                    <a:cubicBezTo>
                      <a:pt x="11" y="12"/>
                      <a:pt x="12" y="11"/>
                      <a:pt x="13" y="10"/>
                    </a:cubicBezTo>
                    <a:cubicBezTo>
                      <a:pt x="14" y="9"/>
                      <a:pt x="14" y="8"/>
                      <a:pt x="14" y="6"/>
                    </a:cubicBezTo>
                    <a:cubicBezTo>
                      <a:pt x="14" y="2"/>
                      <a:pt x="11" y="0"/>
                      <a:pt x="7" y="0"/>
                    </a:cubicBezTo>
                    <a:close/>
                  </a:path>
                </a:pathLst>
              </a:custGeom>
              <a:solidFill>
                <a:srgbClr val="D8D8D8"/>
              </a:solidFill>
              <a:ln w="9525" cap="rnd" cmpd="sng">
                <a:solidFill>
                  <a:schemeClr val="lt1"/>
                </a:solidFill>
                <a:prstDash val="solid"/>
                <a:round/>
                <a:headEnd type="none" w="sm" len="sm"/>
                <a:tailEnd type="none" w="sm" len="sm"/>
              </a:ln>
            </p:spPr>
            <p:txBody>
              <a:bodyPr spcFirstLastPara="1" wrap="square" lIns="62850" tIns="31400" rIns="62850" bIns="31400" anchor="t" anchorCtr="0">
                <a:noAutofit/>
              </a:bodyPr>
              <a:lstStyle/>
              <a:p>
                <a:pPr marL="0" marR="0" lvl="0" indent="0" algn="l" rtl="0">
                  <a:spcBef>
                    <a:spcPts val="0"/>
                  </a:spcBef>
                  <a:spcAft>
                    <a:spcPts val="0"/>
                  </a:spcAft>
                  <a:buNone/>
                </a:pPr>
                <a:endParaRPr sz="2500">
                  <a:solidFill>
                    <a:srgbClr val="212121"/>
                  </a:solidFill>
                  <a:latin typeface="Calibri"/>
                  <a:ea typeface="Calibri"/>
                  <a:cs typeface="Calibri"/>
                  <a:sym typeface="Calibri"/>
                </a:endParaRPr>
              </a:p>
            </p:txBody>
          </p:sp>
          <p:sp>
            <p:nvSpPr>
              <p:cNvPr id="336" name="Google Shape;336;p20"/>
              <p:cNvSpPr/>
              <p:nvPr/>
            </p:nvSpPr>
            <p:spPr>
              <a:xfrm>
                <a:off x="16614305" y="6042777"/>
                <a:ext cx="106744" cy="174798"/>
              </a:xfrm>
              <a:custGeom>
                <a:avLst/>
                <a:gdLst/>
                <a:ahLst/>
                <a:cxnLst/>
                <a:rect l="l" t="t" r="r" b="b"/>
                <a:pathLst>
                  <a:path w="15" h="27" extrusionOk="0">
                    <a:moveTo>
                      <a:pt x="15" y="7"/>
                    </a:moveTo>
                    <a:cubicBezTo>
                      <a:pt x="14" y="4"/>
                      <a:pt x="12" y="0"/>
                      <a:pt x="8" y="0"/>
                    </a:cubicBezTo>
                    <a:cubicBezTo>
                      <a:pt x="7" y="0"/>
                      <a:pt x="7" y="0"/>
                      <a:pt x="7" y="0"/>
                    </a:cubicBezTo>
                    <a:cubicBezTo>
                      <a:pt x="3" y="0"/>
                      <a:pt x="2" y="4"/>
                      <a:pt x="2" y="6"/>
                    </a:cubicBezTo>
                    <a:cubicBezTo>
                      <a:pt x="2" y="6"/>
                      <a:pt x="2" y="7"/>
                      <a:pt x="1" y="7"/>
                    </a:cubicBezTo>
                    <a:cubicBezTo>
                      <a:pt x="1" y="7"/>
                      <a:pt x="1" y="8"/>
                      <a:pt x="1" y="8"/>
                    </a:cubicBezTo>
                    <a:cubicBezTo>
                      <a:pt x="1" y="9"/>
                      <a:pt x="0" y="11"/>
                      <a:pt x="0" y="13"/>
                    </a:cubicBezTo>
                    <a:cubicBezTo>
                      <a:pt x="0" y="14"/>
                      <a:pt x="0" y="14"/>
                      <a:pt x="0" y="15"/>
                    </a:cubicBezTo>
                    <a:cubicBezTo>
                      <a:pt x="1" y="20"/>
                      <a:pt x="1" y="23"/>
                      <a:pt x="3" y="25"/>
                    </a:cubicBezTo>
                    <a:cubicBezTo>
                      <a:pt x="4" y="26"/>
                      <a:pt x="5" y="27"/>
                      <a:pt x="7" y="27"/>
                    </a:cubicBezTo>
                    <a:cubicBezTo>
                      <a:pt x="8" y="27"/>
                      <a:pt x="9" y="26"/>
                      <a:pt x="10" y="25"/>
                    </a:cubicBezTo>
                    <a:cubicBezTo>
                      <a:pt x="14" y="21"/>
                      <a:pt x="15" y="9"/>
                      <a:pt x="15" y="7"/>
                    </a:cubicBezTo>
                    <a:close/>
                  </a:path>
                </a:pathLst>
              </a:custGeom>
              <a:solidFill>
                <a:srgbClr val="D8D8D8"/>
              </a:solidFill>
              <a:ln w="9525" cap="rnd" cmpd="sng">
                <a:solidFill>
                  <a:schemeClr val="lt1"/>
                </a:solidFill>
                <a:prstDash val="solid"/>
                <a:round/>
                <a:headEnd type="none" w="sm" len="sm"/>
                <a:tailEnd type="none" w="sm" len="sm"/>
              </a:ln>
            </p:spPr>
            <p:txBody>
              <a:bodyPr spcFirstLastPara="1" wrap="square" lIns="62850" tIns="31400" rIns="62850" bIns="31400" anchor="t" anchorCtr="0">
                <a:noAutofit/>
              </a:bodyPr>
              <a:lstStyle/>
              <a:p>
                <a:pPr marL="0" marR="0" lvl="0" indent="0" algn="l" rtl="0">
                  <a:spcBef>
                    <a:spcPts val="0"/>
                  </a:spcBef>
                  <a:spcAft>
                    <a:spcPts val="0"/>
                  </a:spcAft>
                  <a:buNone/>
                </a:pPr>
                <a:endParaRPr sz="2500">
                  <a:solidFill>
                    <a:srgbClr val="212121"/>
                  </a:solidFill>
                  <a:latin typeface="Calibri"/>
                  <a:ea typeface="Calibri"/>
                  <a:cs typeface="Calibri"/>
                  <a:sym typeface="Calibri"/>
                </a:endParaRPr>
              </a:p>
            </p:txBody>
          </p:sp>
          <p:sp>
            <p:nvSpPr>
              <p:cNvPr id="337" name="Google Shape;337;p20"/>
              <p:cNvSpPr/>
              <p:nvPr/>
            </p:nvSpPr>
            <p:spPr>
              <a:xfrm>
                <a:off x="13430659" y="3894217"/>
                <a:ext cx="1000727" cy="813297"/>
              </a:xfrm>
              <a:custGeom>
                <a:avLst/>
                <a:gdLst/>
                <a:ahLst/>
                <a:cxnLst/>
                <a:rect l="l" t="t" r="r" b="b"/>
                <a:pathLst>
                  <a:path w="141" h="126" extrusionOk="0">
                    <a:moveTo>
                      <a:pt x="137" y="64"/>
                    </a:moveTo>
                    <a:cubicBezTo>
                      <a:pt x="137" y="63"/>
                      <a:pt x="136" y="62"/>
                      <a:pt x="136" y="61"/>
                    </a:cubicBezTo>
                    <a:cubicBezTo>
                      <a:pt x="135" y="59"/>
                      <a:pt x="135" y="56"/>
                      <a:pt x="135" y="54"/>
                    </a:cubicBezTo>
                    <a:cubicBezTo>
                      <a:pt x="134" y="51"/>
                      <a:pt x="134" y="47"/>
                      <a:pt x="132" y="44"/>
                    </a:cubicBezTo>
                    <a:cubicBezTo>
                      <a:pt x="129" y="37"/>
                      <a:pt x="122" y="36"/>
                      <a:pt x="117" y="36"/>
                    </a:cubicBezTo>
                    <a:cubicBezTo>
                      <a:pt x="116" y="36"/>
                      <a:pt x="116" y="36"/>
                      <a:pt x="115" y="36"/>
                    </a:cubicBezTo>
                    <a:cubicBezTo>
                      <a:pt x="114" y="36"/>
                      <a:pt x="114" y="36"/>
                      <a:pt x="113" y="36"/>
                    </a:cubicBezTo>
                    <a:cubicBezTo>
                      <a:pt x="110" y="36"/>
                      <a:pt x="108" y="35"/>
                      <a:pt x="106" y="30"/>
                    </a:cubicBezTo>
                    <a:cubicBezTo>
                      <a:pt x="105" y="28"/>
                      <a:pt x="104" y="27"/>
                      <a:pt x="103" y="25"/>
                    </a:cubicBezTo>
                    <a:cubicBezTo>
                      <a:pt x="102" y="21"/>
                      <a:pt x="100" y="18"/>
                      <a:pt x="99" y="14"/>
                    </a:cubicBezTo>
                    <a:cubicBezTo>
                      <a:pt x="97" y="11"/>
                      <a:pt x="92" y="10"/>
                      <a:pt x="88" y="9"/>
                    </a:cubicBezTo>
                    <a:cubicBezTo>
                      <a:pt x="87" y="8"/>
                      <a:pt x="85" y="8"/>
                      <a:pt x="84" y="8"/>
                    </a:cubicBezTo>
                    <a:cubicBezTo>
                      <a:pt x="82" y="7"/>
                      <a:pt x="80" y="6"/>
                      <a:pt x="78" y="5"/>
                    </a:cubicBezTo>
                    <a:cubicBezTo>
                      <a:pt x="76" y="4"/>
                      <a:pt x="73" y="3"/>
                      <a:pt x="70" y="2"/>
                    </a:cubicBezTo>
                    <a:cubicBezTo>
                      <a:pt x="68" y="1"/>
                      <a:pt x="66" y="0"/>
                      <a:pt x="63" y="0"/>
                    </a:cubicBezTo>
                    <a:cubicBezTo>
                      <a:pt x="62" y="0"/>
                      <a:pt x="61" y="1"/>
                      <a:pt x="61" y="1"/>
                    </a:cubicBezTo>
                    <a:cubicBezTo>
                      <a:pt x="57" y="2"/>
                      <a:pt x="56" y="5"/>
                      <a:pt x="56" y="7"/>
                    </a:cubicBezTo>
                    <a:cubicBezTo>
                      <a:pt x="56" y="7"/>
                      <a:pt x="56" y="8"/>
                      <a:pt x="56" y="8"/>
                    </a:cubicBezTo>
                    <a:cubicBezTo>
                      <a:pt x="55" y="11"/>
                      <a:pt x="55" y="14"/>
                      <a:pt x="56" y="16"/>
                    </a:cubicBezTo>
                    <a:cubicBezTo>
                      <a:pt x="56" y="18"/>
                      <a:pt x="55" y="19"/>
                      <a:pt x="55" y="20"/>
                    </a:cubicBezTo>
                    <a:cubicBezTo>
                      <a:pt x="55" y="22"/>
                      <a:pt x="55" y="23"/>
                      <a:pt x="54" y="24"/>
                    </a:cubicBezTo>
                    <a:cubicBezTo>
                      <a:pt x="54" y="27"/>
                      <a:pt x="51" y="31"/>
                      <a:pt x="49" y="33"/>
                    </a:cubicBezTo>
                    <a:cubicBezTo>
                      <a:pt x="47" y="34"/>
                      <a:pt x="45" y="35"/>
                      <a:pt x="44" y="36"/>
                    </a:cubicBezTo>
                    <a:cubicBezTo>
                      <a:pt x="42" y="37"/>
                      <a:pt x="40" y="39"/>
                      <a:pt x="38" y="40"/>
                    </a:cubicBezTo>
                    <a:cubicBezTo>
                      <a:pt x="38" y="40"/>
                      <a:pt x="38" y="40"/>
                      <a:pt x="38" y="40"/>
                    </a:cubicBezTo>
                    <a:cubicBezTo>
                      <a:pt x="36" y="42"/>
                      <a:pt x="34" y="43"/>
                      <a:pt x="33" y="45"/>
                    </a:cubicBezTo>
                    <a:cubicBezTo>
                      <a:pt x="33" y="46"/>
                      <a:pt x="33" y="46"/>
                      <a:pt x="32" y="47"/>
                    </a:cubicBezTo>
                    <a:cubicBezTo>
                      <a:pt x="32" y="48"/>
                      <a:pt x="32" y="48"/>
                      <a:pt x="32" y="48"/>
                    </a:cubicBezTo>
                    <a:cubicBezTo>
                      <a:pt x="32" y="49"/>
                      <a:pt x="31" y="49"/>
                      <a:pt x="30" y="49"/>
                    </a:cubicBezTo>
                    <a:cubicBezTo>
                      <a:pt x="29" y="49"/>
                      <a:pt x="27" y="49"/>
                      <a:pt x="25" y="50"/>
                    </a:cubicBezTo>
                    <a:cubicBezTo>
                      <a:pt x="24" y="51"/>
                      <a:pt x="23" y="53"/>
                      <a:pt x="22" y="55"/>
                    </a:cubicBezTo>
                    <a:cubicBezTo>
                      <a:pt x="21" y="55"/>
                      <a:pt x="21" y="56"/>
                      <a:pt x="21" y="57"/>
                    </a:cubicBezTo>
                    <a:cubicBezTo>
                      <a:pt x="20" y="57"/>
                      <a:pt x="19" y="58"/>
                      <a:pt x="18" y="58"/>
                    </a:cubicBezTo>
                    <a:cubicBezTo>
                      <a:pt x="17" y="59"/>
                      <a:pt x="16" y="59"/>
                      <a:pt x="14" y="60"/>
                    </a:cubicBezTo>
                    <a:cubicBezTo>
                      <a:pt x="13" y="61"/>
                      <a:pt x="12" y="61"/>
                      <a:pt x="11" y="62"/>
                    </a:cubicBezTo>
                    <a:cubicBezTo>
                      <a:pt x="10" y="63"/>
                      <a:pt x="9" y="63"/>
                      <a:pt x="9" y="64"/>
                    </a:cubicBezTo>
                    <a:cubicBezTo>
                      <a:pt x="5" y="66"/>
                      <a:pt x="1" y="69"/>
                      <a:pt x="0" y="75"/>
                    </a:cubicBezTo>
                    <a:cubicBezTo>
                      <a:pt x="0" y="79"/>
                      <a:pt x="2" y="81"/>
                      <a:pt x="4" y="81"/>
                    </a:cubicBezTo>
                    <a:cubicBezTo>
                      <a:pt x="5" y="82"/>
                      <a:pt x="5" y="82"/>
                      <a:pt x="5" y="83"/>
                    </a:cubicBezTo>
                    <a:cubicBezTo>
                      <a:pt x="6" y="83"/>
                      <a:pt x="6" y="84"/>
                      <a:pt x="6" y="85"/>
                    </a:cubicBezTo>
                    <a:cubicBezTo>
                      <a:pt x="6" y="86"/>
                      <a:pt x="6" y="87"/>
                      <a:pt x="7" y="89"/>
                    </a:cubicBezTo>
                    <a:cubicBezTo>
                      <a:pt x="8" y="90"/>
                      <a:pt x="9" y="91"/>
                      <a:pt x="10" y="92"/>
                    </a:cubicBezTo>
                    <a:cubicBezTo>
                      <a:pt x="10" y="93"/>
                      <a:pt x="10" y="93"/>
                      <a:pt x="11" y="93"/>
                    </a:cubicBezTo>
                    <a:cubicBezTo>
                      <a:pt x="13" y="97"/>
                      <a:pt x="14" y="100"/>
                      <a:pt x="13" y="103"/>
                    </a:cubicBezTo>
                    <a:cubicBezTo>
                      <a:pt x="13" y="106"/>
                      <a:pt x="12" y="110"/>
                      <a:pt x="10" y="113"/>
                    </a:cubicBezTo>
                    <a:cubicBezTo>
                      <a:pt x="9" y="115"/>
                      <a:pt x="7" y="118"/>
                      <a:pt x="8" y="121"/>
                    </a:cubicBezTo>
                    <a:cubicBezTo>
                      <a:pt x="9" y="122"/>
                      <a:pt x="10" y="124"/>
                      <a:pt x="12" y="125"/>
                    </a:cubicBezTo>
                    <a:cubicBezTo>
                      <a:pt x="13" y="126"/>
                      <a:pt x="15" y="126"/>
                      <a:pt x="17" y="126"/>
                    </a:cubicBezTo>
                    <a:cubicBezTo>
                      <a:pt x="17" y="126"/>
                      <a:pt x="17" y="126"/>
                      <a:pt x="17" y="126"/>
                    </a:cubicBezTo>
                    <a:cubicBezTo>
                      <a:pt x="19" y="126"/>
                      <a:pt x="21" y="126"/>
                      <a:pt x="23" y="125"/>
                    </a:cubicBezTo>
                    <a:cubicBezTo>
                      <a:pt x="24" y="125"/>
                      <a:pt x="26" y="124"/>
                      <a:pt x="27" y="124"/>
                    </a:cubicBezTo>
                    <a:cubicBezTo>
                      <a:pt x="28" y="124"/>
                      <a:pt x="28" y="124"/>
                      <a:pt x="28" y="124"/>
                    </a:cubicBezTo>
                    <a:cubicBezTo>
                      <a:pt x="30" y="124"/>
                      <a:pt x="32" y="123"/>
                      <a:pt x="34" y="123"/>
                    </a:cubicBezTo>
                    <a:cubicBezTo>
                      <a:pt x="34" y="123"/>
                      <a:pt x="35" y="123"/>
                      <a:pt x="36" y="123"/>
                    </a:cubicBezTo>
                    <a:cubicBezTo>
                      <a:pt x="36" y="124"/>
                      <a:pt x="37" y="124"/>
                      <a:pt x="38" y="124"/>
                    </a:cubicBezTo>
                    <a:cubicBezTo>
                      <a:pt x="40" y="125"/>
                      <a:pt x="42" y="126"/>
                      <a:pt x="44" y="126"/>
                    </a:cubicBezTo>
                    <a:cubicBezTo>
                      <a:pt x="44" y="126"/>
                      <a:pt x="45" y="126"/>
                      <a:pt x="45" y="126"/>
                    </a:cubicBezTo>
                    <a:cubicBezTo>
                      <a:pt x="50" y="126"/>
                      <a:pt x="52" y="122"/>
                      <a:pt x="54" y="119"/>
                    </a:cubicBezTo>
                    <a:cubicBezTo>
                      <a:pt x="55" y="118"/>
                      <a:pt x="56" y="117"/>
                      <a:pt x="56" y="116"/>
                    </a:cubicBezTo>
                    <a:cubicBezTo>
                      <a:pt x="57" y="114"/>
                      <a:pt x="58" y="113"/>
                      <a:pt x="59" y="112"/>
                    </a:cubicBezTo>
                    <a:cubicBezTo>
                      <a:pt x="61" y="109"/>
                      <a:pt x="63" y="106"/>
                      <a:pt x="66" y="104"/>
                    </a:cubicBezTo>
                    <a:cubicBezTo>
                      <a:pt x="66" y="104"/>
                      <a:pt x="67" y="104"/>
                      <a:pt x="67" y="104"/>
                    </a:cubicBezTo>
                    <a:cubicBezTo>
                      <a:pt x="68" y="105"/>
                      <a:pt x="70" y="105"/>
                      <a:pt x="71" y="105"/>
                    </a:cubicBezTo>
                    <a:cubicBezTo>
                      <a:pt x="72" y="105"/>
                      <a:pt x="72" y="105"/>
                      <a:pt x="73" y="105"/>
                    </a:cubicBezTo>
                    <a:cubicBezTo>
                      <a:pt x="77" y="104"/>
                      <a:pt x="80" y="101"/>
                      <a:pt x="82" y="98"/>
                    </a:cubicBezTo>
                    <a:cubicBezTo>
                      <a:pt x="83" y="97"/>
                      <a:pt x="84" y="96"/>
                      <a:pt x="85" y="95"/>
                    </a:cubicBezTo>
                    <a:cubicBezTo>
                      <a:pt x="86" y="94"/>
                      <a:pt x="87" y="94"/>
                      <a:pt x="89" y="94"/>
                    </a:cubicBezTo>
                    <a:cubicBezTo>
                      <a:pt x="91" y="93"/>
                      <a:pt x="92" y="93"/>
                      <a:pt x="94" y="93"/>
                    </a:cubicBezTo>
                    <a:cubicBezTo>
                      <a:pt x="94" y="93"/>
                      <a:pt x="95" y="92"/>
                      <a:pt x="96" y="92"/>
                    </a:cubicBezTo>
                    <a:cubicBezTo>
                      <a:pt x="98" y="92"/>
                      <a:pt x="100" y="92"/>
                      <a:pt x="102" y="91"/>
                    </a:cubicBezTo>
                    <a:cubicBezTo>
                      <a:pt x="103" y="91"/>
                      <a:pt x="103" y="91"/>
                      <a:pt x="103" y="91"/>
                    </a:cubicBezTo>
                    <a:cubicBezTo>
                      <a:pt x="106" y="90"/>
                      <a:pt x="109" y="89"/>
                      <a:pt x="111" y="88"/>
                    </a:cubicBezTo>
                    <a:cubicBezTo>
                      <a:pt x="113" y="87"/>
                      <a:pt x="114" y="87"/>
                      <a:pt x="115" y="86"/>
                    </a:cubicBezTo>
                    <a:cubicBezTo>
                      <a:pt x="116" y="86"/>
                      <a:pt x="117" y="86"/>
                      <a:pt x="118" y="86"/>
                    </a:cubicBezTo>
                    <a:cubicBezTo>
                      <a:pt x="118" y="86"/>
                      <a:pt x="119" y="86"/>
                      <a:pt x="120" y="86"/>
                    </a:cubicBezTo>
                    <a:cubicBezTo>
                      <a:pt x="121" y="86"/>
                      <a:pt x="122" y="86"/>
                      <a:pt x="123" y="86"/>
                    </a:cubicBezTo>
                    <a:cubicBezTo>
                      <a:pt x="125" y="86"/>
                      <a:pt x="125" y="86"/>
                      <a:pt x="125" y="86"/>
                    </a:cubicBezTo>
                    <a:cubicBezTo>
                      <a:pt x="130" y="86"/>
                      <a:pt x="138" y="86"/>
                      <a:pt x="140" y="79"/>
                    </a:cubicBezTo>
                    <a:cubicBezTo>
                      <a:pt x="141" y="74"/>
                      <a:pt x="139" y="69"/>
                      <a:pt x="137" y="64"/>
                    </a:cubicBezTo>
                    <a:close/>
                  </a:path>
                </a:pathLst>
              </a:custGeom>
              <a:solidFill>
                <a:srgbClr val="D8D8D8"/>
              </a:solidFill>
              <a:ln w="9525" cap="rnd" cmpd="sng">
                <a:solidFill>
                  <a:schemeClr val="lt1"/>
                </a:solidFill>
                <a:prstDash val="solid"/>
                <a:round/>
                <a:headEnd type="none" w="sm" len="sm"/>
                <a:tailEnd type="none" w="sm" len="sm"/>
              </a:ln>
            </p:spPr>
            <p:txBody>
              <a:bodyPr spcFirstLastPara="1" wrap="square" lIns="62850" tIns="31400" rIns="62850" bIns="31400" anchor="t" anchorCtr="0">
                <a:noAutofit/>
              </a:bodyPr>
              <a:lstStyle/>
              <a:p>
                <a:pPr marL="0" marR="0" lvl="0" indent="0" algn="l" rtl="0">
                  <a:spcBef>
                    <a:spcPts val="0"/>
                  </a:spcBef>
                  <a:spcAft>
                    <a:spcPts val="0"/>
                  </a:spcAft>
                  <a:buNone/>
                </a:pPr>
                <a:endParaRPr sz="2500">
                  <a:solidFill>
                    <a:srgbClr val="212121"/>
                  </a:solidFill>
                  <a:latin typeface="Calibri"/>
                  <a:ea typeface="Calibri"/>
                  <a:cs typeface="Calibri"/>
                  <a:sym typeface="Calibri"/>
                </a:endParaRPr>
              </a:p>
            </p:txBody>
          </p:sp>
          <p:sp>
            <p:nvSpPr>
              <p:cNvPr id="338" name="Google Shape;338;p20"/>
              <p:cNvSpPr/>
              <p:nvPr/>
            </p:nvSpPr>
            <p:spPr>
              <a:xfrm>
                <a:off x="16635655" y="6596304"/>
                <a:ext cx="877971" cy="755031"/>
              </a:xfrm>
              <a:custGeom>
                <a:avLst/>
                <a:gdLst/>
                <a:ahLst/>
                <a:cxnLst/>
                <a:rect l="l" t="t" r="r" b="b"/>
                <a:pathLst>
                  <a:path w="124" h="117" extrusionOk="0">
                    <a:moveTo>
                      <a:pt x="120" y="75"/>
                    </a:moveTo>
                    <a:cubicBezTo>
                      <a:pt x="119" y="74"/>
                      <a:pt x="118" y="73"/>
                      <a:pt x="116" y="72"/>
                    </a:cubicBezTo>
                    <a:cubicBezTo>
                      <a:pt x="115" y="71"/>
                      <a:pt x="114" y="70"/>
                      <a:pt x="113" y="69"/>
                    </a:cubicBezTo>
                    <a:cubicBezTo>
                      <a:pt x="111" y="67"/>
                      <a:pt x="110" y="67"/>
                      <a:pt x="107" y="67"/>
                    </a:cubicBezTo>
                    <a:cubicBezTo>
                      <a:pt x="106" y="67"/>
                      <a:pt x="104" y="67"/>
                      <a:pt x="103" y="67"/>
                    </a:cubicBezTo>
                    <a:cubicBezTo>
                      <a:pt x="101" y="68"/>
                      <a:pt x="101" y="68"/>
                      <a:pt x="101" y="68"/>
                    </a:cubicBezTo>
                    <a:cubicBezTo>
                      <a:pt x="100" y="68"/>
                      <a:pt x="99" y="68"/>
                      <a:pt x="98" y="68"/>
                    </a:cubicBezTo>
                    <a:cubicBezTo>
                      <a:pt x="98" y="68"/>
                      <a:pt x="98" y="67"/>
                      <a:pt x="98" y="66"/>
                    </a:cubicBezTo>
                    <a:cubicBezTo>
                      <a:pt x="97" y="65"/>
                      <a:pt x="97" y="63"/>
                      <a:pt x="96" y="62"/>
                    </a:cubicBezTo>
                    <a:cubicBezTo>
                      <a:pt x="95" y="61"/>
                      <a:pt x="95" y="60"/>
                      <a:pt x="95" y="60"/>
                    </a:cubicBezTo>
                    <a:cubicBezTo>
                      <a:pt x="94" y="52"/>
                      <a:pt x="90" y="47"/>
                      <a:pt x="83" y="46"/>
                    </a:cubicBezTo>
                    <a:cubicBezTo>
                      <a:pt x="83" y="46"/>
                      <a:pt x="82" y="46"/>
                      <a:pt x="82" y="46"/>
                    </a:cubicBezTo>
                    <a:cubicBezTo>
                      <a:pt x="81" y="46"/>
                      <a:pt x="80" y="46"/>
                      <a:pt x="79" y="46"/>
                    </a:cubicBezTo>
                    <a:cubicBezTo>
                      <a:pt x="79" y="46"/>
                      <a:pt x="79" y="46"/>
                      <a:pt x="78" y="45"/>
                    </a:cubicBezTo>
                    <a:cubicBezTo>
                      <a:pt x="77" y="45"/>
                      <a:pt x="77" y="45"/>
                      <a:pt x="76" y="44"/>
                    </a:cubicBezTo>
                    <a:cubicBezTo>
                      <a:pt x="75" y="44"/>
                      <a:pt x="75" y="44"/>
                      <a:pt x="75" y="44"/>
                    </a:cubicBezTo>
                    <a:cubicBezTo>
                      <a:pt x="73" y="44"/>
                      <a:pt x="73" y="44"/>
                      <a:pt x="73" y="43"/>
                    </a:cubicBezTo>
                    <a:cubicBezTo>
                      <a:pt x="72" y="43"/>
                      <a:pt x="72" y="42"/>
                      <a:pt x="72" y="41"/>
                    </a:cubicBezTo>
                    <a:cubicBezTo>
                      <a:pt x="71" y="40"/>
                      <a:pt x="71" y="38"/>
                      <a:pt x="69" y="37"/>
                    </a:cubicBezTo>
                    <a:cubicBezTo>
                      <a:pt x="68" y="36"/>
                      <a:pt x="64" y="32"/>
                      <a:pt x="58" y="31"/>
                    </a:cubicBezTo>
                    <a:cubicBezTo>
                      <a:pt x="56" y="31"/>
                      <a:pt x="55" y="31"/>
                      <a:pt x="53" y="29"/>
                    </a:cubicBezTo>
                    <a:cubicBezTo>
                      <a:pt x="53" y="28"/>
                      <a:pt x="53" y="28"/>
                      <a:pt x="52" y="28"/>
                    </a:cubicBezTo>
                    <a:cubicBezTo>
                      <a:pt x="51" y="25"/>
                      <a:pt x="49" y="22"/>
                      <a:pt x="45" y="22"/>
                    </a:cubicBezTo>
                    <a:cubicBezTo>
                      <a:pt x="44" y="22"/>
                      <a:pt x="44" y="22"/>
                      <a:pt x="44" y="22"/>
                    </a:cubicBezTo>
                    <a:cubicBezTo>
                      <a:pt x="42" y="22"/>
                      <a:pt x="40" y="24"/>
                      <a:pt x="40" y="24"/>
                    </a:cubicBezTo>
                    <a:cubicBezTo>
                      <a:pt x="39" y="25"/>
                      <a:pt x="39" y="25"/>
                      <a:pt x="39" y="25"/>
                    </a:cubicBezTo>
                    <a:cubicBezTo>
                      <a:pt x="39" y="25"/>
                      <a:pt x="38" y="25"/>
                      <a:pt x="38" y="25"/>
                    </a:cubicBezTo>
                    <a:cubicBezTo>
                      <a:pt x="38" y="25"/>
                      <a:pt x="37" y="22"/>
                      <a:pt x="37" y="20"/>
                    </a:cubicBezTo>
                    <a:cubicBezTo>
                      <a:pt x="38" y="20"/>
                      <a:pt x="39" y="21"/>
                      <a:pt x="40" y="21"/>
                    </a:cubicBezTo>
                    <a:cubicBezTo>
                      <a:pt x="40" y="21"/>
                      <a:pt x="40" y="21"/>
                      <a:pt x="40" y="21"/>
                    </a:cubicBezTo>
                    <a:cubicBezTo>
                      <a:pt x="42" y="21"/>
                      <a:pt x="43" y="20"/>
                      <a:pt x="44" y="19"/>
                    </a:cubicBezTo>
                    <a:cubicBezTo>
                      <a:pt x="48" y="15"/>
                      <a:pt x="43" y="10"/>
                      <a:pt x="42" y="8"/>
                    </a:cubicBezTo>
                    <a:cubicBezTo>
                      <a:pt x="41" y="7"/>
                      <a:pt x="41" y="7"/>
                      <a:pt x="41" y="7"/>
                    </a:cubicBezTo>
                    <a:cubicBezTo>
                      <a:pt x="41" y="7"/>
                      <a:pt x="41" y="6"/>
                      <a:pt x="41" y="6"/>
                    </a:cubicBezTo>
                    <a:cubicBezTo>
                      <a:pt x="40" y="4"/>
                      <a:pt x="39" y="0"/>
                      <a:pt x="35" y="0"/>
                    </a:cubicBezTo>
                    <a:cubicBezTo>
                      <a:pt x="31" y="0"/>
                      <a:pt x="29" y="3"/>
                      <a:pt x="29" y="6"/>
                    </a:cubicBezTo>
                    <a:cubicBezTo>
                      <a:pt x="29" y="6"/>
                      <a:pt x="29" y="6"/>
                      <a:pt x="29" y="6"/>
                    </a:cubicBezTo>
                    <a:cubicBezTo>
                      <a:pt x="28" y="6"/>
                      <a:pt x="28" y="6"/>
                      <a:pt x="27" y="6"/>
                    </a:cubicBezTo>
                    <a:cubicBezTo>
                      <a:pt x="26" y="6"/>
                      <a:pt x="24" y="7"/>
                      <a:pt x="23" y="7"/>
                    </a:cubicBezTo>
                    <a:cubicBezTo>
                      <a:pt x="16" y="11"/>
                      <a:pt x="16" y="19"/>
                      <a:pt x="16" y="23"/>
                    </a:cubicBezTo>
                    <a:cubicBezTo>
                      <a:pt x="16" y="25"/>
                      <a:pt x="16" y="28"/>
                      <a:pt x="16" y="30"/>
                    </a:cubicBezTo>
                    <a:cubicBezTo>
                      <a:pt x="16" y="33"/>
                      <a:pt x="16" y="36"/>
                      <a:pt x="15" y="39"/>
                    </a:cubicBezTo>
                    <a:cubicBezTo>
                      <a:pt x="15" y="45"/>
                      <a:pt x="15" y="49"/>
                      <a:pt x="14" y="54"/>
                    </a:cubicBezTo>
                    <a:cubicBezTo>
                      <a:pt x="13" y="60"/>
                      <a:pt x="13" y="66"/>
                      <a:pt x="15" y="71"/>
                    </a:cubicBezTo>
                    <a:cubicBezTo>
                      <a:pt x="16" y="76"/>
                      <a:pt x="16" y="78"/>
                      <a:pt x="13" y="80"/>
                    </a:cubicBezTo>
                    <a:cubicBezTo>
                      <a:pt x="12" y="80"/>
                      <a:pt x="11" y="81"/>
                      <a:pt x="10" y="81"/>
                    </a:cubicBezTo>
                    <a:cubicBezTo>
                      <a:pt x="6" y="84"/>
                      <a:pt x="1" y="87"/>
                      <a:pt x="0" y="94"/>
                    </a:cubicBezTo>
                    <a:cubicBezTo>
                      <a:pt x="0" y="96"/>
                      <a:pt x="1" y="99"/>
                      <a:pt x="2" y="100"/>
                    </a:cubicBezTo>
                    <a:cubicBezTo>
                      <a:pt x="3" y="101"/>
                      <a:pt x="5" y="102"/>
                      <a:pt x="7" y="102"/>
                    </a:cubicBezTo>
                    <a:cubicBezTo>
                      <a:pt x="12" y="102"/>
                      <a:pt x="17" y="100"/>
                      <a:pt x="21" y="98"/>
                    </a:cubicBezTo>
                    <a:cubicBezTo>
                      <a:pt x="23" y="97"/>
                      <a:pt x="25" y="96"/>
                      <a:pt x="26" y="95"/>
                    </a:cubicBezTo>
                    <a:cubicBezTo>
                      <a:pt x="27" y="95"/>
                      <a:pt x="27" y="95"/>
                      <a:pt x="27" y="95"/>
                    </a:cubicBezTo>
                    <a:cubicBezTo>
                      <a:pt x="27" y="95"/>
                      <a:pt x="27" y="95"/>
                      <a:pt x="27" y="96"/>
                    </a:cubicBezTo>
                    <a:cubicBezTo>
                      <a:pt x="29" y="98"/>
                      <a:pt x="29" y="101"/>
                      <a:pt x="29" y="103"/>
                    </a:cubicBezTo>
                    <a:cubicBezTo>
                      <a:pt x="29" y="104"/>
                      <a:pt x="29" y="105"/>
                      <a:pt x="29" y="105"/>
                    </a:cubicBezTo>
                    <a:cubicBezTo>
                      <a:pt x="29" y="108"/>
                      <a:pt x="29" y="110"/>
                      <a:pt x="30" y="113"/>
                    </a:cubicBezTo>
                    <a:cubicBezTo>
                      <a:pt x="32" y="117"/>
                      <a:pt x="35" y="117"/>
                      <a:pt x="36" y="117"/>
                    </a:cubicBezTo>
                    <a:cubicBezTo>
                      <a:pt x="40" y="117"/>
                      <a:pt x="43" y="114"/>
                      <a:pt x="46" y="112"/>
                    </a:cubicBezTo>
                    <a:cubicBezTo>
                      <a:pt x="47" y="111"/>
                      <a:pt x="47" y="111"/>
                      <a:pt x="47" y="111"/>
                    </a:cubicBezTo>
                    <a:cubicBezTo>
                      <a:pt x="49" y="109"/>
                      <a:pt x="51" y="108"/>
                      <a:pt x="52" y="106"/>
                    </a:cubicBezTo>
                    <a:cubicBezTo>
                      <a:pt x="53" y="104"/>
                      <a:pt x="54" y="102"/>
                      <a:pt x="54" y="101"/>
                    </a:cubicBezTo>
                    <a:cubicBezTo>
                      <a:pt x="55" y="100"/>
                      <a:pt x="55" y="99"/>
                      <a:pt x="56" y="98"/>
                    </a:cubicBezTo>
                    <a:cubicBezTo>
                      <a:pt x="56" y="96"/>
                      <a:pt x="58" y="95"/>
                      <a:pt x="60" y="93"/>
                    </a:cubicBezTo>
                    <a:cubicBezTo>
                      <a:pt x="62" y="91"/>
                      <a:pt x="65" y="88"/>
                      <a:pt x="66" y="83"/>
                    </a:cubicBezTo>
                    <a:cubicBezTo>
                      <a:pt x="66" y="82"/>
                      <a:pt x="66" y="82"/>
                      <a:pt x="66" y="81"/>
                    </a:cubicBezTo>
                    <a:cubicBezTo>
                      <a:pt x="66" y="79"/>
                      <a:pt x="66" y="78"/>
                      <a:pt x="67" y="77"/>
                    </a:cubicBezTo>
                    <a:cubicBezTo>
                      <a:pt x="68" y="76"/>
                      <a:pt x="69" y="75"/>
                      <a:pt x="71" y="75"/>
                    </a:cubicBezTo>
                    <a:cubicBezTo>
                      <a:pt x="71" y="75"/>
                      <a:pt x="71" y="76"/>
                      <a:pt x="71" y="76"/>
                    </a:cubicBezTo>
                    <a:cubicBezTo>
                      <a:pt x="71" y="77"/>
                      <a:pt x="72" y="78"/>
                      <a:pt x="72" y="78"/>
                    </a:cubicBezTo>
                    <a:cubicBezTo>
                      <a:pt x="72" y="78"/>
                      <a:pt x="72" y="79"/>
                      <a:pt x="72" y="79"/>
                    </a:cubicBezTo>
                    <a:cubicBezTo>
                      <a:pt x="72" y="82"/>
                      <a:pt x="72" y="82"/>
                      <a:pt x="72" y="82"/>
                    </a:cubicBezTo>
                    <a:cubicBezTo>
                      <a:pt x="76" y="82"/>
                      <a:pt x="76" y="82"/>
                      <a:pt x="76" y="82"/>
                    </a:cubicBezTo>
                    <a:cubicBezTo>
                      <a:pt x="77" y="82"/>
                      <a:pt x="77" y="82"/>
                      <a:pt x="77" y="82"/>
                    </a:cubicBezTo>
                    <a:cubicBezTo>
                      <a:pt x="78" y="81"/>
                      <a:pt x="80" y="81"/>
                      <a:pt x="81" y="81"/>
                    </a:cubicBezTo>
                    <a:cubicBezTo>
                      <a:pt x="82" y="81"/>
                      <a:pt x="82" y="81"/>
                      <a:pt x="82" y="81"/>
                    </a:cubicBezTo>
                    <a:cubicBezTo>
                      <a:pt x="82" y="81"/>
                      <a:pt x="82" y="81"/>
                      <a:pt x="82" y="81"/>
                    </a:cubicBezTo>
                    <a:cubicBezTo>
                      <a:pt x="82" y="81"/>
                      <a:pt x="82" y="82"/>
                      <a:pt x="81" y="83"/>
                    </a:cubicBezTo>
                    <a:cubicBezTo>
                      <a:pt x="81" y="84"/>
                      <a:pt x="80" y="86"/>
                      <a:pt x="80" y="88"/>
                    </a:cubicBezTo>
                    <a:cubicBezTo>
                      <a:pt x="81" y="90"/>
                      <a:pt x="82" y="92"/>
                      <a:pt x="86" y="92"/>
                    </a:cubicBezTo>
                    <a:cubicBezTo>
                      <a:pt x="87" y="92"/>
                      <a:pt x="89" y="92"/>
                      <a:pt x="90" y="91"/>
                    </a:cubicBezTo>
                    <a:cubicBezTo>
                      <a:pt x="90" y="91"/>
                      <a:pt x="91" y="91"/>
                      <a:pt x="91" y="91"/>
                    </a:cubicBezTo>
                    <a:cubicBezTo>
                      <a:pt x="93" y="91"/>
                      <a:pt x="94" y="92"/>
                      <a:pt x="96" y="93"/>
                    </a:cubicBezTo>
                    <a:cubicBezTo>
                      <a:pt x="97" y="93"/>
                      <a:pt x="98" y="94"/>
                      <a:pt x="99" y="94"/>
                    </a:cubicBezTo>
                    <a:cubicBezTo>
                      <a:pt x="101" y="95"/>
                      <a:pt x="103" y="96"/>
                      <a:pt x="105" y="96"/>
                    </a:cubicBezTo>
                    <a:cubicBezTo>
                      <a:pt x="112" y="96"/>
                      <a:pt x="117" y="90"/>
                      <a:pt x="121" y="86"/>
                    </a:cubicBezTo>
                    <a:cubicBezTo>
                      <a:pt x="122" y="84"/>
                      <a:pt x="124" y="82"/>
                      <a:pt x="124" y="80"/>
                    </a:cubicBezTo>
                    <a:cubicBezTo>
                      <a:pt x="123" y="78"/>
                      <a:pt x="122" y="76"/>
                      <a:pt x="120" y="75"/>
                    </a:cubicBezTo>
                    <a:close/>
                  </a:path>
                </a:pathLst>
              </a:custGeom>
              <a:solidFill>
                <a:srgbClr val="D8D8D8"/>
              </a:solidFill>
              <a:ln w="9525" cap="rnd" cmpd="sng">
                <a:solidFill>
                  <a:schemeClr val="lt1"/>
                </a:solidFill>
                <a:prstDash val="solid"/>
                <a:round/>
                <a:headEnd type="none" w="sm" len="sm"/>
                <a:tailEnd type="none" w="sm" len="sm"/>
              </a:ln>
            </p:spPr>
            <p:txBody>
              <a:bodyPr spcFirstLastPara="1" wrap="square" lIns="62850" tIns="31400" rIns="62850" bIns="31400" anchor="t" anchorCtr="0">
                <a:noAutofit/>
              </a:bodyPr>
              <a:lstStyle/>
              <a:p>
                <a:pPr marL="0" marR="0" lvl="0" indent="0" algn="l" rtl="0">
                  <a:spcBef>
                    <a:spcPts val="0"/>
                  </a:spcBef>
                  <a:spcAft>
                    <a:spcPts val="0"/>
                  </a:spcAft>
                  <a:buNone/>
                </a:pPr>
                <a:endParaRPr sz="2500">
                  <a:solidFill>
                    <a:srgbClr val="212121"/>
                  </a:solidFill>
                  <a:latin typeface="Calibri"/>
                  <a:ea typeface="Calibri"/>
                  <a:cs typeface="Calibri"/>
                  <a:sym typeface="Calibri"/>
                </a:endParaRPr>
              </a:p>
            </p:txBody>
          </p:sp>
          <p:sp>
            <p:nvSpPr>
              <p:cNvPr id="339" name="Google Shape;339;p20"/>
              <p:cNvSpPr/>
              <p:nvPr/>
            </p:nvSpPr>
            <p:spPr>
              <a:xfrm>
                <a:off x="16918527" y="6564743"/>
                <a:ext cx="192140" cy="148093"/>
              </a:xfrm>
              <a:custGeom>
                <a:avLst/>
                <a:gdLst/>
                <a:ahLst/>
                <a:cxnLst/>
                <a:rect l="l" t="t" r="r" b="b"/>
                <a:pathLst>
                  <a:path w="27" h="23" extrusionOk="0">
                    <a:moveTo>
                      <a:pt x="6" y="14"/>
                    </a:moveTo>
                    <a:cubicBezTo>
                      <a:pt x="6" y="14"/>
                      <a:pt x="6" y="15"/>
                      <a:pt x="6" y="15"/>
                    </a:cubicBezTo>
                    <a:cubicBezTo>
                      <a:pt x="6" y="17"/>
                      <a:pt x="7" y="19"/>
                      <a:pt x="10" y="20"/>
                    </a:cubicBezTo>
                    <a:cubicBezTo>
                      <a:pt x="11" y="21"/>
                      <a:pt x="11" y="21"/>
                      <a:pt x="11" y="21"/>
                    </a:cubicBezTo>
                    <a:cubicBezTo>
                      <a:pt x="12" y="22"/>
                      <a:pt x="14" y="23"/>
                      <a:pt x="17" y="23"/>
                    </a:cubicBezTo>
                    <a:cubicBezTo>
                      <a:pt x="17" y="23"/>
                      <a:pt x="18" y="23"/>
                      <a:pt x="18" y="23"/>
                    </a:cubicBezTo>
                    <a:cubicBezTo>
                      <a:pt x="18" y="23"/>
                      <a:pt x="19" y="23"/>
                      <a:pt x="19" y="23"/>
                    </a:cubicBezTo>
                    <a:cubicBezTo>
                      <a:pt x="21" y="23"/>
                      <a:pt x="27" y="22"/>
                      <a:pt x="27" y="18"/>
                    </a:cubicBezTo>
                    <a:cubicBezTo>
                      <a:pt x="27" y="15"/>
                      <a:pt x="27" y="15"/>
                      <a:pt x="27" y="15"/>
                    </a:cubicBezTo>
                    <a:cubicBezTo>
                      <a:pt x="24" y="15"/>
                      <a:pt x="24" y="15"/>
                      <a:pt x="24" y="15"/>
                    </a:cubicBezTo>
                    <a:cubicBezTo>
                      <a:pt x="24" y="15"/>
                      <a:pt x="23" y="14"/>
                      <a:pt x="23" y="14"/>
                    </a:cubicBezTo>
                    <a:cubicBezTo>
                      <a:pt x="22" y="14"/>
                      <a:pt x="22" y="13"/>
                      <a:pt x="21" y="13"/>
                    </a:cubicBezTo>
                    <a:cubicBezTo>
                      <a:pt x="20" y="13"/>
                      <a:pt x="19" y="13"/>
                      <a:pt x="19" y="13"/>
                    </a:cubicBezTo>
                    <a:cubicBezTo>
                      <a:pt x="19" y="13"/>
                      <a:pt x="19" y="13"/>
                      <a:pt x="19" y="13"/>
                    </a:cubicBezTo>
                    <a:cubicBezTo>
                      <a:pt x="19" y="12"/>
                      <a:pt x="18" y="12"/>
                      <a:pt x="18" y="12"/>
                    </a:cubicBezTo>
                    <a:cubicBezTo>
                      <a:pt x="18" y="11"/>
                      <a:pt x="18" y="10"/>
                      <a:pt x="18" y="10"/>
                    </a:cubicBezTo>
                    <a:cubicBezTo>
                      <a:pt x="17" y="8"/>
                      <a:pt x="16" y="7"/>
                      <a:pt x="15" y="6"/>
                    </a:cubicBezTo>
                    <a:cubicBezTo>
                      <a:pt x="14" y="6"/>
                      <a:pt x="14" y="6"/>
                      <a:pt x="14" y="6"/>
                    </a:cubicBezTo>
                    <a:cubicBezTo>
                      <a:pt x="14" y="6"/>
                      <a:pt x="13" y="5"/>
                      <a:pt x="13" y="4"/>
                    </a:cubicBezTo>
                    <a:cubicBezTo>
                      <a:pt x="11" y="2"/>
                      <a:pt x="9" y="0"/>
                      <a:pt x="6" y="0"/>
                    </a:cubicBezTo>
                    <a:cubicBezTo>
                      <a:pt x="5" y="0"/>
                      <a:pt x="5" y="0"/>
                      <a:pt x="4" y="0"/>
                    </a:cubicBezTo>
                    <a:cubicBezTo>
                      <a:pt x="3" y="1"/>
                      <a:pt x="1" y="2"/>
                      <a:pt x="1" y="3"/>
                    </a:cubicBezTo>
                    <a:cubicBezTo>
                      <a:pt x="0" y="7"/>
                      <a:pt x="3" y="10"/>
                      <a:pt x="5" y="13"/>
                    </a:cubicBezTo>
                    <a:cubicBezTo>
                      <a:pt x="5" y="13"/>
                      <a:pt x="5" y="13"/>
                      <a:pt x="6" y="14"/>
                    </a:cubicBezTo>
                    <a:close/>
                  </a:path>
                </a:pathLst>
              </a:custGeom>
              <a:solidFill>
                <a:srgbClr val="D8D8D8"/>
              </a:solidFill>
              <a:ln w="9525" cap="rnd" cmpd="sng">
                <a:solidFill>
                  <a:schemeClr val="lt1"/>
                </a:solidFill>
                <a:prstDash val="solid"/>
                <a:round/>
                <a:headEnd type="none" w="sm" len="sm"/>
                <a:tailEnd type="none" w="sm" len="sm"/>
              </a:ln>
            </p:spPr>
            <p:txBody>
              <a:bodyPr spcFirstLastPara="1" wrap="square" lIns="62850" tIns="31400" rIns="62850" bIns="31400" anchor="t" anchorCtr="0">
                <a:noAutofit/>
              </a:bodyPr>
              <a:lstStyle/>
              <a:p>
                <a:pPr marL="0" marR="0" lvl="0" indent="0" algn="l" rtl="0">
                  <a:spcBef>
                    <a:spcPts val="0"/>
                  </a:spcBef>
                  <a:spcAft>
                    <a:spcPts val="0"/>
                  </a:spcAft>
                  <a:buNone/>
                </a:pPr>
                <a:endParaRPr sz="2500">
                  <a:solidFill>
                    <a:srgbClr val="212121"/>
                  </a:solidFill>
                  <a:latin typeface="Calibri"/>
                  <a:ea typeface="Calibri"/>
                  <a:cs typeface="Calibri"/>
                  <a:sym typeface="Calibri"/>
                </a:endParaRPr>
              </a:p>
            </p:txBody>
          </p:sp>
          <p:sp>
            <p:nvSpPr>
              <p:cNvPr id="340" name="Google Shape;340;p20"/>
              <p:cNvSpPr/>
              <p:nvPr/>
            </p:nvSpPr>
            <p:spPr>
              <a:xfrm>
                <a:off x="17521631" y="5649481"/>
                <a:ext cx="112081" cy="116532"/>
              </a:xfrm>
              <a:custGeom>
                <a:avLst/>
                <a:gdLst/>
                <a:ahLst/>
                <a:cxnLst/>
                <a:rect l="l" t="t" r="r" b="b"/>
                <a:pathLst>
                  <a:path w="16" h="18" extrusionOk="0">
                    <a:moveTo>
                      <a:pt x="16" y="6"/>
                    </a:moveTo>
                    <a:cubicBezTo>
                      <a:pt x="15" y="4"/>
                      <a:pt x="13" y="2"/>
                      <a:pt x="11" y="1"/>
                    </a:cubicBezTo>
                    <a:cubicBezTo>
                      <a:pt x="10" y="1"/>
                      <a:pt x="9" y="0"/>
                      <a:pt x="7" y="0"/>
                    </a:cubicBezTo>
                    <a:cubicBezTo>
                      <a:pt x="6" y="0"/>
                      <a:pt x="3" y="1"/>
                      <a:pt x="1" y="5"/>
                    </a:cubicBezTo>
                    <a:cubicBezTo>
                      <a:pt x="0" y="8"/>
                      <a:pt x="0" y="10"/>
                      <a:pt x="2" y="13"/>
                    </a:cubicBezTo>
                    <a:cubicBezTo>
                      <a:pt x="3" y="13"/>
                      <a:pt x="3" y="14"/>
                      <a:pt x="3" y="14"/>
                    </a:cubicBezTo>
                    <a:cubicBezTo>
                      <a:pt x="3" y="15"/>
                      <a:pt x="5" y="18"/>
                      <a:pt x="8" y="18"/>
                    </a:cubicBezTo>
                    <a:cubicBezTo>
                      <a:pt x="8" y="18"/>
                      <a:pt x="9" y="18"/>
                      <a:pt x="10" y="18"/>
                    </a:cubicBezTo>
                    <a:cubicBezTo>
                      <a:pt x="12" y="17"/>
                      <a:pt x="13" y="14"/>
                      <a:pt x="14" y="12"/>
                    </a:cubicBezTo>
                    <a:cubicBezTo>
                      <a:pt x="14" y="12"/>
                      <a:pt x="14" y="11"/>
                      <a:pt x="15" y="11"/>
                    </a:cubicBezTo>
                    <a:cubicBezTo>
                      <a:pt x="16" y="9"/>
                      <a:pt x="16" y="8"/>
                      <a:pt x="16" y="6"/>
                    </a:cubicBezTo>
                    <a:close/>
                  </a:path>
                </a:pathLst>
              </a:custGeom>
              <a:solidFill>
                <a:srgbClr val="D8D8D8"/>
              </a:solidFill>
              <a:ln w="9525" cap="rnd" cmpd="sng">
                <a:solidFill>
                  <a:schemeClr val="lt1"/>
                </a:solidFill>
                <a:prstDash val="solid"/>
                <a:round/>
                <a:headEnd type="none" w="sm" len="sm"/>
                <a:tailEnd type="none" w="sm" len="sm"/>
              </a:ln>
            </p:spPr>
            <p:txBody>
              <a:bodyPr spcFirstLastPara="1" wrap="square" lIns="62850" tIns="31400" rIns="62850" bIns="31400" anchor="t" anchorCtr="0">
                <a:noAutofit/>
              </a:bodyPr>
              <a:lstStyle/>
              <a:p>
                <a:pPr marL="0" marR="0" lvl="0" indent="0" algn="l" rtl="0">
                  <a:spcBef>
                    <a:spcPts val="0"/>
                  </a:spcBef>
                  <a:spcAft>
                    <a:spcPts val="0"/>
                  </a:spcAft>
                  <a:buNone/>
                </a:pPr>
                <a:endParaRPr sz="2500">
                  <a:solidFill>
                    <a:srgbClr val="212121"/>
                  </a:solidFill>
                  <a:latin typeface="Calibri"/>
                  <a:ea typeface="Calibri"/>
                  <a:cs typeface="Calibri"/>
                  <a:sym typeface="Calibri"/>
                </a:endParaRPr>
              </a:p>
            </p:txBody>
          </p:sp>
          <p:sp>
            <p:nvSpPr>
              <p:cNvPr id="341" name="Google Shape;341;p20"/>
              <p:cNvSpPr/>
              <p:nvPr/>
            </p:nvSpPr>
            <p:spPr>
              <a:xfrm>
                <a:off x="17342834" y="5603354"/>
                <a:ext cx="157448" cy="264625"/>
              </a:xfrm>
              <a:custGeom>
                <a:avLst/>
                <a:gdLst/>
                <a:ahLst/>
                <a:cxnLst/>
                <a:rect l="l" t="t" r="r" b="b"/>
                <a:pathLst>
                  <a:path w="22" h="41" extrusionOk="0">
                    <a:moveTo>
                      <a:pt x="18" y="25"/>
                    </a:moveTo>
                    <a:cubicBezTo>
                      <a:pt x="19" y="24"/>
                      <a:pt x="19" y="24"/>
                      <a:pt x="19" y="24"/>
                    </a:cubicBezTo>
                    <a:cubicBezTo>
                      <a:pt x="20" y="21"/>
                      <a:pt x="20" y="19"/>
                      <a:pt x="19" y="18"/>
                    </a:cubicBezTo>
                    <a:cubicBezTo>
                      <a:pt x="18" y="16"/>
                      <a:pt x="16" y="15"/>
                      <a:pt x="14" y="15"/>
                    </a:cubicBezTo>
                    <a:cubicBezTo>
                      <a:pt x="14" y="14"/>
                      <a:pt x="15" y="14"/>
                      <a:pt x="15" y="14"/>
                    </a:cubicBezTo>
                    <a:cubicBezTo>
                      <a:pt x="15" y="14"/>
                      <a:pt x="16" y="13"/>
                      <a:pt x="16" y="13"/>
                    </a:cubicBezTo>
                    <a:cubicBezTo>
                      <a:pt x="18" y="12"/>
                      <a:pt x="19" y="11"/>
                      <a:pt x="20" y="9"/>
                    </a:cubicBezTo>
                    <a:cubicBezTo>
                      <a:pt x="21" y="8"/>
                      <a:pt x="22" y="5"/>
                      <a:pt x="21" y="4"/>
                    </a:cubicBezTo>
                    <a:cubicBezTo>
                      <a:pt x="20" y="2"/>
                      <a:pt x="18" y="0"/>
                      <a:pt x="16" y="0"/>
                    </a:cubicBezTo>
                    <a:cubicBezTo>
                      <a:pt x="16" y="0"/>
                      <a:pt x="16" y="0"/>
                      <a:pt x="15" y="0"/>
                    </a:cubicBezTo>
                    <a:cubicBezTo>
                      <a:pt x="12" y="0"/>
                      <a:pt x="9" y="3"/>
                      <a:pt x="8" y="5"/>
                    </a:cubicBezTo>
                    <a:cubicBezTo>
                      <a:pt x="8" y="5"/>
                      <a:pt x="8" y="5"/>
                      <a:pt x="8" y="5"/>
                    </a:cubicBezTo>
                    <a:cubicBezTo>
                      <a:pt x="6" y="7"/>
                      <a:pt x="4" y="10"/>
                      <a:pt x="6" y="13"/>
                    </a:cubicBezTo>
                    <a:cubicBezTo>
                      <a:pt x="6" y="15"/>
                      <a:pt x="8" y="16"/>
                      <a:pt x="9" y="16"/>
                    </a:cubicBezTo>
                    <a:cubicBezTo>
                      <a:pt x="8" y="17"/>
                      <a:pt x="7" y="18"/>
                      <a:pt x="7" y="20"/>
                    </a:cubicBezTo>
                    <a:cubicBezTo>
                      <a:pt x="7" y="21"/>
                      <a:pt x="7" y="21"/>
                      <a:pt x="7" y="22"/>
                    </a:cubicBezTo>
                    <a:cubicBezTo>
                      <a:pt x="7" y="22"/>
                      <a:pt x="7" y="22"/>
                      <a:pt x="7" y="22"/>
                    </a:cubicBezTo>
                    <a:cubicBezTo>
                      <a:pt x="7" y="24"/>
                      <a:pt x="7" y="25"/>
                      <a:pt x="5" y="27"/>
                    </a:cubicBezTo>
                    <a:cubicBezTo>
                      <a:pt x="5" y="27"/>
                      <a:pt x="5" y="27"/>
                      <a:pt x="5" y="27"/>
                    </a:cubicBezTo>
                    <a:cubicBezTo>
                      <a:pt x="2" y="30"/>
                      <a:pt x="0" y="33"/>
                      <a:pt x="0" y="37"/>
                    </a:cubicBezTo>
                    <a:cubicBezTo>
                      <a:pt x="1" y="38"/>
                      <a:pt x="2" y="40"/>
                      <a:pt x="3" y="41"/>
                    </a:cubicBezTo>
                    <a:cubicBezTo>
                      <a:pt x="4" y="41"/>
                      <a:pt x="5" y="41"/>
                      <a:pt x="6" y="41"/>
                    </a:cubicBezTo>
                    <a:cubicBezTo>
                      <a:pt x="6" y="41"/>
                      <a:pt x="6" y="41"/>
                      <a:pt x="6" y="41"/>
                    </a:cubicBezTo>
                    <a:cubicBezTo>
                      <a:pt x="9" y="41"/>
                      <a:pt x="13" y="37"/>
                      <a:pt x="18" y="25"/>
                    </a:cubicBezTo>
                    <a:close/>
                  </a:path>
                </a:pathLst>
              </a:custGeom>
              <a:solidFill>
                <a:srgbClr val="D8D8D8"/>
              </a:solidFill>
              <a:ln w="9525" cap="rnd" cmpd="sng">
                <a:solidFill>
                  <a:schemeClr val="lt1"/>
                </a:solidFill>
                <a:prstDash val="solid"/>
                <a:round/>
                <a:headEnd type="none" w="sm" len="sm"/>
                <a:tailEnd type="none" w="sm" len="sm"/>
              </a:ln>
            </p:spPr>
            <p:txBody>
              <a:bodyPr spcFirstLastPara="1" wrap="square" lIns="62850" tIns="31400" rIns="62850" bIns="31400" anchor="t" anchorCtr="0">
                <a:noAutofit/>
              </a:bodyPr>
              <a:lstStyle/>
              <a:p>
                <a:pPr marL="0" marR="0" lvl="0" indent="0" algn="l" rtl="0">
                  <a:spcBef>
                    <a:spcPts val="0"/>
                  </a:spcBef>
                  <a:spcAft>
                    <a:spcPts val="0"/>
                  </a:spcAft>
                  <a:buNone/>
                </a:pPr>
                <a:endParaRPr sz="2500">
                  <a:solidFill>
                    <a:srgbClr val="212121"/>
                  </a:solidFill>
                  <a:latin typeface="Calibri"/>
                  <a:ea typeface="Calibri"/>
                  <a:cs typeface="Calibri"/>
                  <a:sym typeface="Calibri"/>
                </a:endParaRPr>
              </a:p>
            </p:txBody>
          </p:sp>
          <p:sp>
            <p:nvSpPr>
              <p:cNvPr id="342" name="Google Shape;342;p20"/>
              <p:cNvSpPr/>
              <p:nvPr/>
            </p:nvSpPr>
            <p:spPr>
              <a:xfrm>
                <a:off x="17393538" y="5867979"/>
                <a:ext cx="106744" cy="160232"/>
              </a:xfrm>
              <a:custGeom>
                <a:avLst/>
                <a:gdLst/>
                <a:ahLst/>
                <a:cxnLst/>
                <a:rect l="l" t="t" r="r" b="b"/>
                <a:pathLst>
                  <a:path w="15" h="25" extrusionOk="0">
                    <a:moveTo>
                      <a:pt x="8" y="0"/>
                    </a:moveTo>
                    <a:cubicBezTo>
                      <a:pt x="7" y="0"/>
                      <a:pt x="6" y="0"/>
                      <a:pt x="5" y="1"/>
                    </a:cubicBezTo>
                    <a:cubicBezTo>
                      <a:pt x="2" y="3"/>
                      <a:pt x="4" y="6"/>
                      <a:pt x="4" y="7"/>
                    </a:cubicBezTo>
                    <a:cubicBezTo>
                      <a:pt x="4" y="7"/>
                      <a:pt x="4" y="7"/>
                      <a:pt x="4" y="7"/>
                    </a:cubicBezTo>
                    <a:cubicBezTo>
                      <a:pt x="4" y="7"/>
                      <a:pt x="4" y="7"/>
                      <a:pt x="4" y="7"/>
                    </a:cubicBezTo>
                    <a:cubicBezTo>
                      <a:pt x="3" y="8"/>
                      <a:pt x="2" y="10"/>
                      <a:pt x="3" y="12"/>
                    </a:cubicBezTo>
                    <a:cubicBezTo>
                      <a:pt x="3" y="14"/>
                      <a:pt x="3" y="14"/>
                      <a:pt x="3" y="14"/>
                    </a:cubicBezTo>
                    <a:cubicBezTo>
                      <a:pt x="2" y="14"/>
                      <a:pt x="2" y="14"/>
                      <a:pt x="1" y="15"/>
                    </a:cubicBezTo>
                    <a:cubicBezTo>
                      <a:pt x="1" y="16"/>
                      <a:pt x="0" y="17"/>
                      <a:pt x="0" y="19"/>
                    </a:cubicBezTo>
                    <a:cubicBezTo>
                      <a:pt x="1" y="22"/>
                      <a:pt x="3" y="25"/>
                      <a:pt x="6" y="25"/>
                    </a:cubicBezTo>
                    <a:cubicBezTo>
                      <a:pt x="8" y="25"/>
                      <a:pt x="11" y="23"/>
                      <a:pt x="11" y="20"/>
                    </a:cubicBezTo>
                    <a:cubicBezTo>
                      <a:pt x="11" y="18"/>
                      <a:pt x="11" y="16"/>
                      <a:pt x="9" y="15"/>
                    </a:cubicBezTo>
                    <a:cubicBezTo>
                      <a:pt x="9" y="15"/>
                      <a:pt x="9" y="15"/>
                      <a:pt x="9" y="15"/>
                    </a:cubicBezTo>
                    <a:cubicBezTo>
                      <a:pt x="10" y="14"/>
                      <a:pt x="11" y="13"/>
                      <a:pt x="11" y="12"/>
                    </a:cubicBezTo>
                    <a:cubicBezTo>
                      <a:pt x="12" y="12"/>
                      <a:pt x="12" y="11"/>
                      <a:pt x="12" y="11"/>
                    </a:cubicBezTo>
                    <a:cubicBezTo>
                      <a:pt x="12" y="11"/>
                      <a:pt x="12" y="11"/>
                      <a:pt x="12" y="11"/>
                    </a:cubicBezTo>
                    <a:cubicBezTo>
                      <a:pt x="13" y="10"/>
                      <a:pt x="15" y="9"/>
                      <a:pt x="15" y="6"/>
                    </a:cubicBezTo>
                    <a:cubicBezTo>
                      <a:pt x="15" y="3"/>
                      <a:pt x="11" y="0"/>
                      <a:pt x="8" y="0"/>
                    </a:cubicBezTo>
                    <a:close/>
                  </a:path>
                </a:pathLst>
              </a:custGeom>
              <a:solidFill>
                <a:srgbClr val="D8D8D8"/>
              </a:solidFill>
              <a:ln w="9525" cap="rnd" cmpd="sng">
                <a:solidFill>
                  <a:schemeClr val="lt1"/>
                </a:solidFill>
                <a:prstDash val="solid"/>
                <a:round/>
                <a:headEnd type="none" w="sm" len="sm"/>
                <a:tailEnd type="none" w="sm" len="sm"/>
              </a:ln>
            </p:spPr>
            <p:txBody>
              <a:bodyPr spcFirstLastPara="1" wrap="square" lIns="62850" tIns="31400" rIns="62850" bIns="31400" anchor="t" anchorCtr="0">
                <a:noAutofit/>
              </a:bodyPr>
              <a:lstStyle/>
              <a:p>
                <a:pPr marL="0" marR="0" lvl="0" indent="0" algn="l" rtl="0">
                  <a:spcBef>
                    <a:spcPts val="0"/>
                  </a:spcBef>
                  <a:spcAft>
                    <a:spcPts val="0"/>
                  </a:spcAft>
                  <a:buNone/>
                </a:pPr>
                <a:endParaRPr sz="2500">
                  <a:solidFill>
                    <a:srgbClr val="212121"/>
                  </a:solidFill>
                  <a:latin typeface="Calibri"/>
                  <a:ea typeface="Calibri"/>
                  <a:cs typeface="Calibri"/>
                  <a:sym typeface="Calibri"/>
                </a:endParaRPr>
              </a:p>
            </p:txBody>
          </p:sp>
          <p:sp>
            <p:nvSpPr>
              <p:cNvPr id="343" name="Google Shape;343;p20"/>
              <p:cNvSpPr/>
              <p:nvPr/>
            </p:nvSpPr>
            <p:spPr>
              <a:xfrm>
                <a:off x="17201398" y="5603354"/>
                <a:ext cx="141436" cy="109249"/>
              </a:xfrm>
              <a:custGeom>
                <a:avLst/>
                <a:gdLst/>
                <a:ahLst/>
                <a:cxnLst/>
                <a:rect l="l" t="t" r="r" b="b"/>
                <a:pathLst>
                  <a:path w="20" h="17" extrusionOk="0">
                    <a:moveTo>
                      <a:pt x="14" y="2"/>
                    </a:moveTo>
                    <a:cubicBezTo>
                      <a:pt x="14" y="2"/>
                      <a:pt x="13" y="2"/>
                      <a:pt x="12" y="1"/>
                    </a:cubicBezTo>
                    <a:cubicBezTo>
                      <a:pt x="11" y="1"/>
                      <a:pt x="10" y="0"/>
                      <a:pt x="8" y="0"/>
                    </a:cubicBezTo>
                    <a:cubicBezTo>
                      <a:pt x="7" y="0"/>
                      <a:pt x="5" y="1"/>
                      <a:pt x="4" y="1"/>
                    </a:cubicBezTo>
                    <a:cubicBezTo>
                      <a:pt x="3" y="2"/>
                      <a:pt x="1" y="3"/>
                      <a:pt x="1" y="6"/>
                    </a:cubicBezTo>
                    <a:cubicBezTo>
                      <a:pt x="0" y="9"/>
                      <a:pt x="2" y="10"/>
                      <a:pt x="4" y="12"/>
                    </a:cubicBezTo>
                    <a:cubicBezTo>
                      <a:pt x="4" y="12"/>
                      <a:pt x="4" y="13"/>
                      <a:pt x="5" y="13"/>
                    </a:cubicBezTo>
                    <a:cubicBezTo>
                      <a:pt x="5" y="13"/>
                      <a:pt x="5" y="13"/>
                      <a:pt x="5" y="14"/>
                    </a:cubicBezTo>
                    <a:cubicBezTo>
                      <a:pt x="6" y="15"/>
                      <a:pt x="7" y="17"/>
                      <a:pt x="10" y="17"/>
                    </a:cubicBezTo>
                    <a:cubicBezTo>
                      <a:pt x="10" y="17"/>
                      <a:pt x="11" y="17"/>
                      <a:pt x="12" y="17"/>
                    </a:cubicBezTo>
                    <a:cubicBezTo>
                      <a:pt x="14" y="17"/>
                      <a:pt x="14" y="17"/>
                      <a:pt x="14" y="17"/>
                    </a:cubicBezTo>
                    <a:cubicBezTo>
                      <a:pt x="14" y="15"/>
                      <a:pt x="14" y="15"/>
                      <a:pt x="14" y="15"/>
                    </a:cubicBezTo>
                    <a:cubicBezTo>
                      <a:pt x="14" y="14"/>
                      <a:pt x="14" y="14"/>
                      <a:pt x="14" y="14"/>
                    </a:cubicBezTo>
                    <a:cubicBezTo>
                      <a:pt x="14" y="14"/>
                      <a:pt x="14" y="14"/>
                      <a:pt x="14" y="14"/>
                    </a:cubicBezTo>
                    <a:cubicBezTo>
                      <a:pt x="15" y="13"/>
                      <a:pt x="16" y="13"/>
                      <a:pt x="18" y="12"/>
                    </a:cubicBezTo>
                    <a:cubicBezTo>
                      <a:pt x="20" y="10"/>
                      <a:pt x="20" y="8"/>
                      <a:pt x="20" y="7"/>
                    </a:cubicBezTo>
                    <a:cubicBezTo>
                      <a:pt x="19" y="4"/>
                      <a:pt x="17" y="3"/>
                      <a:pt x="14" y="2"/>
                    </a:cubicBezTo>
                    <a:close/>
                  </a:path>
                </a:pathLst>
              </a:custGeom>
              <a:solidFill>
                <a:srgbClr val="D8D8D8"/>
              </a:solidFill>
              <a:ln w="9525" cap="rnd" cmpd="sng">
                <a:solidFill>
                  <a:schemeClr val="lt1"/>
                </a:solidFill>
                <a:prstDash val="solid"/>
                <a:round/>
                <a:headEnd type="none" w="sm" len="sm"/>
                <a:tailEnd type="none" w="sm" len="sm"/>
              </a:ln>
            </p:spPr>
            <p:txBody>
              <a:bodyPr spcFirstLastPara="1" wrap="square" lIns="62850" tIns="31400" rIns="62850" bIns="31400" anchor="t" anchorCtr="0">
                <a:noAutofit/>
              </a:bodyPr>
              <a:lstStyle/>
              <a:p>
                <a:pPr marL="0" marR="0" lvl="0" indent="0" algn="l" rtl="0">
                  <a:spcBef>
                    <a:spcPts val="0"/>
                  </a:spcBef>
                  <a:spcAft>
                    <a:spcPts val="0"/>
                  </a:spcAft>
                  <a:buNone/>
                </a:pPr>
                <a:endParaRPr sz="2500">
                  <a:solidFill>
                    <a:srgbClr val="212121"/>
                  </a:solidFill>
                  <a:latin typeface="Calibri"/>
                  <a:ea typeface="Calibri"/>
                  <a:cs typeface="Calibri"/>
                  <a:sym typeface="Calibri"/>
                </a:endParaRPr>
              </a:p>
            </p:txBody>
          </p:sp>
          <p:sp>
            <p:nvSpPr>
              <p:cNvPr id="344" name="Google Shape;344;p20"/>
              <p:cNvSpPr/>
              <p:nvPr/>
            </p:nvSpPr>
            <p:spPr>
              <a:xfrm>
                <a:off x="14415375" y="3699997"/>
                <a:ext cx="547064" cy="587516"/>
              </a:xfrm>
              <a:custGeom>
                <a:avLst/>
                <a:gdLst/>
                <a:ahLst/>
                <a:cxnLst/>
                <a:rect l="l" t="t" r="r" b="b"/>
                <a:pathLst>
                  <a:path w="77" h="91" extrusionOk="0">
                    <a:moveTo>
                      <a:pt x="73" y="51"/>
                    </a:moveTo>
                    <a:cubicBezTo>
                      <a:pt x="71" y="51"/>
                      <a:pt x="70" y="50"/>
                      <a:pt x="68" y="49"/>
                    </a:cubicBezTo>
                    <a:cubicBezTo>
                      <a:pt x="68" y="49"/>
                      <a:pt x="68" y="48"/>
                      <a:pt x="68" y="46"/>
                    </a:cubicBezTo>
                    <a:cubicBezTo>
                      <a:pt x="68" y="45"/>
                      <a:pt x="68" y="44"/>
                      <a:pt x="67" y="43"/>
                    </a:cubicBezTo>
                    <a:cubicBezTo>
                      <a:pt x="67" y="41"/>
                      <a:pt x="67" y="40"/>
                      <a:pt x="67" y="38"/>
                    </a:cubicBezTo>
                    <a:cubicBezTo>
                      <a:pt x="67" y="37"/>
                      <a:pt x="67" y="35"/>
                      <a:pt x="67" y="34"/>
                    </a:cubicBezTo>
                    <a:cubicBezTo>
                      <a:pt x="67" y="33"/>
                      <a:pt x="67" y="32"/>
                      <a:pt x="67" y="31"/>
                    </a:cubicBezTo>
                    <a:cubicBezTo>
                      <a:pt x="66" y="28"/>
                      <a:pt x="66" y="24"/>
                      <a:pt x="65" y="21"/>
                    </a:cubicBezTo>
                    <a:cubicBezTo>
                      <a:pt x="63" y="17"/>
                      <a:pt x="59" y="16"/>
                      <a:pt x="56" y="15"/>
                    </a:cubicBezTo>
                    <a:cubicBezTo>
                      <a:pt x="56" y="15"/>
                      <a:pt x="55" y="15"/>
                      <a:pt x="55" y="15"/>
                    </a:cubicBezTo>
                    <a:cubicBezTo>
                      <a:pt x="55" y="14"/>
                      <a:pt x="55" y="14"/>
                      <a:pt x="55" y="13"/>
                    </a:cubicBezTo>
                    <a:cubicBezTo>
                      <a:pt x="55" y="12"/>
                      <a:pt x="55" y="12"/>
                      <a:pt x="55" y="12"/>
                    </a:cubicBezTo>
                    <a:cubicBezTo>
                      <a:pt x="56" y="7"/>
                      <a:pt x="55" y="5"/>
                      <a:pt x="54" y="4"/>
                    </a:cubicBezTo>
                    <a:cubicBezTo>
                      <a:pt x="51" y="2"/>
                      <a:pt x="46" y="0"/>
                      <a:pt x="41" y="0"/>
                    </a:cubicBezTo>
                    <a:cubicBezTo>
                      <a:pt x="35" y="0"/>
                      <a:pt x="34" y="4"/>
                      <a:pt x="33" y="5"/>
                    </a:cubicBezTo>
                    <a:cubicBezTo>
                      <a:pt x="33" y="6"/>
                      <a:pt x="33" y="7"/>
                      <a:pt x="33" y="8"/>
                    </a:cubicBezTo>
                    <a:cubicBezTo>
                      <a:pt x="33" y="8"/>
                      <a:pt x="33" y="8"/>
                      <a:pt x="32" y="8"/>
                    </a:cubicBezTo>
                    <a:cubicBezTo>
                      <a:pt x="31" y="8"/>
                      <a:pt x="30" y="7"/>
                      <a:pt x="28" y="7"/>
                    </a:cubicBezTo>
                    <a:cubicBezTo>
                      <a:pt x="26" y="7"/>
                      <a:pt x="25" y="8"/>
                      <a:pt x="23" y="9"/>
                    </a:cubicBezTo>
                    <a:cubicBezTo>
                      <a:pt x="21" y="12"/>
                      <a:pt x="20" y="16"/>
                      <a:pt x="22" y="19"/>
                    </a:cubicBezTo>
                    <a:cubicBezTo>
                      <a:pt x="21" y="19"/>
                      <a:pt x="21" y="19"/>
                      <a:pt x="21" y="19"/>
                    </a:cubicBezTo>
                    <a:cubicBezTo>
                      <a:pt x="20" y="19"/>
                      <a:pt x="19" y="19"/>
                      <a:pt x="18" y="19"/>
                    </a:cubicBezTo>
                    <a:cubicBezTo>
                      <a:pt x="11" y="19"/>
                      <a:pt x="11" y="24"/>
                      <a:pt x="10" y="27"/>
                    </a:cubicBezTo>
                    <a:cubicBezTo>
                      <a:pt x="10" y="30"/>
                      <a:pt x="9" y="30"/>
                      <a:pt x="9" y="30"/>
                    </a:cubicBezTo>
                    <a:cubicBezTo>
                      <a:pt x="8" y="30"/>
                      <a:pt x="8" y="30"/>
                      <a:pt x="8" y="30"/>
                    </a:cubicBezTo>
                    <a:cubicBezTo>
                      <a:pt x="6" y="30"/>
                      <a:pt x="4" y="30"/>
                      <a:pt x="2" y="32"/>
                    </a:cubicBezTo>
                    <a:cubicBezTo>
                      <a:pt x="1" y="34"/>
                      <a:pt x="0" y="36"/>
                      <a:pt x="1" y="38"/>
                    </a:cubicBezTo>
                    <a:cubicBezTo>
                      <a:pt x="1" y="41"/>
                      <a:pt x="2" y="43"/>
                      <a:pt x="4" y="44"/>
                    </a:cubicBezTo>
                    <a:cubicBezTo>
                      <a:pt x="6" y="45"/>
                      <a:pt x="7" y="45"/>
                      <a:pt x="9" y="46"/>
                    </a:cubicBezTo>
                    <a:cubicBezTo>
                      <a:pt x="10" y="46"/>
                      <a:pt x="10" y="46"/>
                      <a:pt x="10" y="46"/>
                    </a:cubicBezTo>
                    <a:cubicBezTo>
                      <a:pt x="10" y="46"/>
                      <a:pt x="10" y="47"/>
                      <a:pt x="10" y="47"/>
                    </a:cubicBezTo>
                    <a:cubicBezTo>
                      <a:pt x="10" y="49"/>
                      <a:pt x="9" y="51"/>
                      <a:pt x="11" y="54"/>
                    </a:cubicBezTo>
                    <a:cubicBezTo>
                      <a:pt x="12" y="56"/>
                      <a:pt x="14" y="56"/>
                      <a:pt x="16" y="56"/>
                    </a:cubicBezTo>
                    <a:cubicBezTo>
                      <a:pt x="17" y="56"/>
                      <a:pt x="18" y="56"/>
                      <a:pt x="19" y="56"/>
                    </a:cubicBezTo>
                    <a:cubicBezTo>
                      <a:pt x="19" y="56"/>
                      <a:pt x="20" y="56"/>
                      <a:pt x="20" y="56"/>
                    </a:cubicBezTo>
                    <a:cubicBezTo>
                      <a:pt x="20" y="56"/>
                      <a:pt x="21" y="57"/>
                      <a:pt x="21" y="57"/>
                    </a:cubicBezTo>
                    <a:cubicBezTo>
                      <a:pt x="22" y="58"/>
                      <a:pt x="23" y="60"/>
                      <a:pt x="26" y="61"/>
                    </a:cubicBezTo>
                    <a:cubicBezTo>
                      <a:pt x="27" y="61"/>
                      <a:pt x="27" y="61"/>
                      <a:pt x="27" y="61"/>
                    </a:cubicBezTo>
                    <a:cubicBezTo>
                      <a:pt x="29" y="61"/>
                      <a:pt x="31" y="60"/>
                      <a:pt x="32" y="59"/>
                    </a:cubicBezTo>
                    <a:cubicBezTo>
                      <a:pt x="32" y="61"/>
                      <a:pt x="32" y="61"/>
                      <a:pt x="32" y="61"/>
                    </a:cubicBezTo>
                    <a:cubicBezTo>
                      <a:pt x="34" y="62"/>
                      <a:pt x="34" y="62"/>
                      <a:pt x="34" y="62"/>
                    </a:cubicBezTo>
                    <a:cubicBezTo>
                      <a:pt x="36" y="63"/>
                      <a:pt x="38" y="63"/>
                      <a:pt x="40" y="63"/>
                    </a:cubicBezTo>
                    <a:cubicBezTo>
                      <a:pt x="40" y="63"/>
                      <a:pt x="40" y="63"/>
                      <a:pt x="40" y="63"/>
                    </a:cubicBezTo>
                    <a:cubicBezTo>
                      <a:pt x="39" y="64"/>
                      <a:pt x="39" y="65"/>
                      <a:pt x="38" y="66"/>
                    </a:cubicBezTo>
                    <a:cubicBezTo>
                      <a:pt x="38" y="66"/>
                      <a:pt x="38" y="66"/>
                      <a:pt x="37" y="66"/>
                    </a:cubicBezTo>
                    <a:cubicBezTo>
                      <a:pt x="36" y="67"/>
                      <a:pt x="36" y="67"/>
                      <a:pt x="35" y="67"/>
                    </a:cubicBezTo>
                    <a:cubicBezTo>
                      <a:pt x="34" y="67"/>
                      <a:pt x="32" y="67"/>
                      <a:pt x="31" y="66"/>
                    </a:cubicBezTo>
                    <a:cubicBezTo>
                      <a:pt x="31" y="66"/>
                      <a:pt x="30" y="66"/>
                      <a:pt x="30" y="66"/>
                    </a:cubicBezTo>
                    <a:cubicBezTo>
                      <a:pt x="29" y="66"/>
                      <a:pt x="28" y="65"/>
                      <a:pt x="27" y="65"/>
                    </a:cubicBezTo>
                    <a:cubicBezTo>
                      <a:pt x="25" y="65"/>
                      <a:pt x="23" y="66"/>
                      <a:pt x="22" y="68"/>
                    </a:cubicBezTo>
                    <a:cubicBezTo>
                      <a:pt x="20" y="71"/>
                      <a:pt x="22" y="75"/>
                      <a:pt x="23" y="77"/>
                    </a:cubicBezTo>
                    <a:cubicBezTo>
                      <a:pt x="23" y="78"/>
                      <a:pt x="24" y="78"/>
                      <a:pt x="24" y="78"/>
                    </a:cubicBezTo>
                    <a:cubicBezTo>
                      <a:pt x="28" y="90"/>
                      <a:pt x="36" y="91"/>
                      <a:pt x="43" y="91"/>
                    </a:cubicBezTo>
                    <a:cubicBezTo>
                      <a:pt x="43" y="91"/>
                      <a:pt x="43" y="91"/>
                      <a:pt x="43" y="91"/>
                    </a:cubicBezTo>
                    <a:cubicBezTo>
                      <a:pt x="46" y="91"/>
                      <a:pt x="49" y="91"/>
                      <a:pt x="53" y="90"/>
                    </a:cubicBezTo>
                    <a:cubicBezTo>
                      <a:pt x="57" y="90"/>
                      <a:pt x="61" y="88"/>
                      <a:pt x="66" y="85"/>
                    </a:cubicBezTo>
                    <a:cubicBezTo>
                      <a:pt x="67" y="84"/>
                      <a:pt x="67" y="84"/>
                      <a:pt x="67" y="84"/>
                    </a:cubicBezTo>
                    <a:cubicBezTo>
                      <a:pt x="77" y="53"/>
                      <a:pt x="77" y="53"/>
                      <a:pt x="77" y="53"/>
                    </a:cubicBezTo>
                    <a:lnTo>
                      <a:pt x="73" y="51"/>
                    </a:lnTo>
                    <a:close/>
                    <a:moveTo>
                      <a:pt x="50" y="65"/>
                    </a:moveTo>
                    <a:cubicBezTo>
                      <a:pt x="49" y="64"/>
                      <a:pt x="48" y="62"/>
                      <a:pt x="46" y="62"/>
                    </a:cubicBezTo>
                    <a:cubicBezTo>
                      <a:pt x="46" y="62"/>
                      <a:pt x="47" y="61"/>
                      <a:pt x="47" y="61"/>
                    </a:cubicBezTo>
                    <a:cubicBezTo>
                      <a:pt x="47" y="61"/>
                      <a:pt x="48" y="60"/>
                      <a:pt x="48" y="60"/>
                    </a:cubicBezTo>
                    <a:cubicBezTo>
                      <a:pt x="49" y="61"/>
                      <a:pt x="49" y="61"/>
                      <a:pt x="49" y="61"/>
                    </a:cubicBezTo>
                    <a:cubicBezTo>
                      <a:pt x="50" y="63"/>
                      <a:pt x="51" y="64"/>
                      <a:pt x="54" y="64"/>
                    </a:cubicBezTo>
                    <a:cubicBezTo>
                      <a:pt x="55" y="64"/>
                      <a:pt x="56" y="64"/>
                      <a:pt x="56" y="65"/>
                    </a:cubicBezTo>
                    <a:cubicBezTo>
                      <a:pt x="57" y="65"/>
                      <a:pt x="57" y="65"/>
                      <a:pt x="58" y="65"/>
                    </a:cubicBezTo>
                    <a:cubicBezTo>
                      <a:pt x="56" y="66"/>
                      <a:pt x="54" y="67"/>
                      <a:pt x="52" y="67"/>
                    </a:cubicBezTo>
                    <a:cubicBezTo>
                      <a:pt x="52" y="67"/>
                      <a:pt x="50" y="66"/>
                      <a:pt x="50" y="65"/>
                    </a:cubicBezTo>
                    <a:close/>
                    <a:moveTo>
                      <a:pt x="39" y="48"/>
                    </a:moveTo>
                    <a:cubicBezTo>
                      <a:pt x="39" y="49"/>
                      <a:pt x="39" y="49"/>
                      <a:pt x="38" y="49"/>
                    </a:cubicBezTo>
                    <a:cubicBezTo>
                      <a:pt x="38" y="49"/>
                      <a:pt x="37" y="50"/>
                      <a:pt x="37" y="50"/>
                    </a:cubicBezTo>
                    <a:cubicBezTo>
                      <a:pt x="37" y="49"/>
                      <a:pt x="38" y="49"/>
                      <a:pt x="39" y="48"/>
                    </a:cubicBezTo>
                    <a:close/>
                  </a:path>
                </a:pathLst>
              </a:custGeom>
              <a:solidFill>
                <a:srgbClr val="D8D8D8"/>
              </a:solidFill>
              <a:ln w="9525" cap="rnd" cmpd="sng">
                <a:solidFill>
                  <a:schemeClr val="lt1"/>
                </a:solidFill>
                <a:prstDash val="solid"/>
                <a:round/>
                <a:headEnd type="none" w="sm" len="sm"/>
                <a:tailEnd type="none" w="sm" len="sm"/>
              </a:ln>
            </p:spPr>
            <p:txBody>
              <a:bodyPr spcFirstLastPara="1" wrap="square" lIns="62850" tIns="31400" rIns="62850" bIns="31400" anchor="t" anchorCtr="0">
                <a:noAutofit/>
              </a:bodyPr>
              <a:lstStyle/>
              <a:p>
                <a:pPr marL="0" marR="0" lvl="0" indent="0" algn="l" rtl="0">
                  <a:spcBef>
                    <a:spcPts val="0"/>
                  </a:spcBef>
                  <a:spcAft>
                    <a:spcPts val="0"/>
                  </a:spcAft>
                  <a:buNone/>
                </a:pPr>
                <a:endParaRPr sz="2500">
                  <a:solidFill>
                    <a:srgbClr val="212121"/>
                  </a:solidFill>
                  <a:latin typeface="Calibri"/>
                  <a:ea typeface="Calibri"/>
                  <a:cs typeface="Calibri"/>
                  <a:sym typeface="Calibri"/>
                </a:endParaRPr>
              </a:p>
            </p:txBody>
          </p:sp>
          <p:sp>
            <p:nvSpPr>
              <p:cNvPr id="345" name="Google Shape;345;p20"/>
              <p:cNvSpPr/>
              <p:nvPr/>
            </p:nvSpPr>
            <p:spPr>
              <a:xfrm>
                <a:off x="14756956" y="3617453"/>
                <a:ext cx="128093" cy="89827"/>
              </a:xfrm>
              <a:custGeom>
                <a:avLst/>
                <a:gdLst/>
                <a:ahLst/>
                <a:cxnLst/>
                <a:rect l="l" t="t" r="r" b="b"/>
                <a:pathLst>
                  <a:path w="18" h="14" extrusionOk="0">
                    <a:moveTo>
                      <a:pt x="17" y="6"/>
                    </a:moveTo>
                    <a:cubicBezTo>
                      <a:pt x="15" y="3"/>
                      <a:pt x="9" y="1"/>
                      <a:pt x="7" y="0"/>
                    </a:cubicBezTo>
                    <a:cubicBezTo>
                      <a:pt x="6" y="0"/>
                      <a:pt x="6" y="0"/>
                      <a:pt x="6" y="0"/>
                    </a:cubicBezTo>
                    <a:cubicBezTo>
                      <a:pt x="3" y="0"/>
                      <a:pt x="2" y="2"/>
                      <a:pt x="1" y="3"/>
                    </a:cubicBezTo>
                    <a:cubicBezTo>
                      <a:pt x="1" y="4"/>
                      <a:pt x="0" y="6"/>
                      <a:pt x="2" y="8"/>
                    </a:cubicBezTo>
                    <a:cubicBezTo>
                      <a:pt x="3" y="11"/>
                      <a:pt x="7" y="14"/>
                      <a:pt x="10" y="14"/>
                    </a:cubicBezTo>
                    <a:cubicBezTo>
                      <a:pt x="11" y="14"/>
                      <a:pt x="11" y="14"/>
                      <a:pt x="11" y="14"/>
                    </a:cubicBezTo>
                    <a:cubicBezTo>
                      <a:pt x="13" y="14"/>
                      <a:pt x="16" y="13"/>
                      <a:pt x="17" y="11"/>
                    </a:cubicBezTo>
                    <a:cubicBezTo>
                      <a:pt x="18" y="9"/>
                      <a:pt x="18" y="7"/>
                      <a:pt x="17" y="6"/>
                    </a:cubicBezTo>
                    <a:close/>
                  </a:path>
                </a:pathLst>
              </a:custGeom>
              <a:solidFill>
                <a:srgbClr val="D8D8D8"/>
              </a:solidFill>
              <a:ln w="9525" cap="rnd" cmpd="sng">
                <a:solidFill>
                  <a:schemeClr val="lt1"/>
                </a:solidFill>
                <a:prstDash val="solid"/>
                <a:round/>
                <a:headEnd type="none" w="sm" len="sm"/>
                <a:tailEnd type="none" w="sm" len="sm"/>
              </a:ln>
            </p:spPr>
            <p:txBody>
              <a:bodyPr spcFirstLastPara="1" wrap="square" lIns="62850" tIns="31400" rIns="62850" bIns="31400" anchor="t" anchorCtr="0">
                <a:noAutofit/>
              </a:bodyPr>
              <a:lstStyle/>
              <a:p>
                <a:pPr marL="0" marR="0" lvl="0" indent="0" algn="l" rtl="0">
                  <a:spcBef>
                    <a:spcPts val="0"/>
                  </a:spcBef>
                  <a:spcAft>
                    <a:spcPts val="0"/>
                  </a:spcAft>
                  <a:buNone/>
                </a:pPr>
                <a:endParaRPr sz="2500">
                  <a:solidFill>
                    <a:srgbClr val="212121"/>
                  </a:solidFill>
                  <a:latin typeface="Calibri"/>
                  <a:ea typeface="Calibri"/>
                  <a:cs typeface="Calibri"/>
                  <a:sym typeface="Calibri"/>
                </a:endParaRPr>
              </a:p>
            </p:txBody>
          </p:sp>
          <p:sp>
            <p:nvSpPr>
              <p:cNvPr id="346" name="Google Shape;346;p20"/>
              <p:cNvSpPr/>
              <p:nvPr/>
            </p:nvSpPr>
            <p:spPr>
              <a:xfrm>
                <a:off x="16558264" y="5583932"/>
                <a:ext cx="125424" cy="89827"/>
              </a:xfrm>
              <a:custGeom>
                <a:avLst/>
                <a:gdLst/>
                <a:ahLst/>
                <a:cxnLst/>
                <a:rect l="l" t="t" r="r" b="b"/>
                <a:pathLst>
                  <a:path w="18" h="14" extrusionOk="0">
                    <a:moveTo>
                      <a:pt x="17" y="7"/>
                    </a:moveTo>
                    <a:cubicBezTo>
                      <a:pt x="16" y="4"/>
                      <a:pt x="11" y="0"/>
                      <a:pt x="6" y="0"/>
                    </a:cubicBezTo>
                    <a:cubicBezTo>
                      <a:pt x="5" y="0"/>
                      <a:pt x="3" y="1"/>
                      <a:pt x="2" y="2"/>
                    </a:cubicBezTo>
                    <a:cubicBezTo>
                      <a:pt x="1" y="3"/>
                      <a:pt x="0" y="5"/>
                      <a:pt x="0" y="7"/>
                    </a:cubicBezTo>
                    <a:cubicBezTo>
                      <a:pt x="0" y="9"/>
                      <a:pt x="1" y="10"/>
                      <a:pt x="3" y="11"/>
                    </a:cubicBezTo>
                    <a:cubicBezTo>
                      <a:pt x="4" y="11"/>
                      <a:pt x="4" y="11"/>
                      <a:pt x="5" y="11"/>
                    </a:cubicBezTo>
                    <a:cubicBezTo>
                      <a:pt x="6" y="11"/>
                      <a:pt x="7" y="11"/>
                      <a:pt x="7" y="11"/>
                    </a:cubicBezTo>
                    <a:cubicBezTo>
                      <a:pt x="8" y="11"/>
                      <a:pt x="8" y="12"/>
                      <a:pt x="8" y="12"/>
                    </a:cubicBezTo>
                    <a:cubicBezTo>
                      <a:pt x="9" y="13"/>
                      <a:pt x="11" y="14"/>
                      <a:pt x="13" y="14"/>
                    </a:cubicBezTo>
                    <a:cubicBezTo>
                      <a:pt x="14" y="14"/>
                      <a:pt x="15" y="13"/>
                      <a:pt x="16" y="13"/>
                    </a:cubicBezTo>
                    <a:cubicBezTo>
                      <a:pt x="18" y="11"/>
                      <a:pt x="18" y="9"/>
                      <a:pt x="17" y="7"/>
                    </a:cubicBezTo>
                    <a:close/>
                  </a:path>
                </a:pathLst>
              </a:custGeom>
              <a:solidFill>
                <a:srgbClr val="D8D8D8"/>
              </a:solidFill>
              <a:ln w="9525" cap="rnd" cmpd="sng">
                <a:solidFill>
                  <a:schemeClr val="lt1"/>
                </a:solidFill>
                <a:prstDash val="solid"/>
                <a:round/>
                <a:headEnd type="none" w="sm" len="sm"/>
                <a:tailEnd type="none" w="sm" len="sm"/>
              </a:ln>
            </p:spPr>
            <p:txBody>
              <a:bodyPr spcFirstLastPara="1" wrap="square" lIns="62850" tIns="31400" rIns="62850" bIns="31400" anchor="t" anchorCtr="0">
                <a:noAutofit/>
              </a:bodyPr>
              <a:lstStyle/>
              <a:p>
                <a:pPr marL="0" marR="0" lvl="0" indent="0" algn="l" rtl="0">
                  <a:spcBef>
                    <a:spcPts val="0"/>
                  </a:spcBef>
                  <a:spcAft>
                    <a:spcPts val="0"/>
                  </a:spcAft>
                  <a:buNone/>
                </a:pPr>
                <a:endParaRPr sz="2500">
                  <a:solidFill>
                    <a:srgbClr val="212121"/>
                  </a:solidFill>
                  <a:latin typeface="Calibri"/>
                  <a:ea typeface="Calibri"/>
                  <a:cs typeface="Calibri"/>
                  <a:sym typeface="Calibri"/>
                </a:endParaRPr>
              </a:p>
            </p:txBody>
          </p:sp>
          <p:sp>
            <p:nvSpPr>
              <p:cNvPr id="347" name="Google Shape;347;p20"/>
              <p:cNvSpPr/>
              <p:nvPr/>
            </p:nvSpPr>
            <p:spPr>
              <a:xfrm>
                <a:off x="15258655" y="4166125"/>
                <a:ext cx="144105" cy="128671"/>
              </a:xfrm>
              <a:custGeom>
                <a:avLst/>
                <a:gdLst/>
                <a:ahLst/>
                <a:cxnLst/>
                <a:rect l="l" t="t" r="r" b="b"/>
                <a:pathLst>
                  <a:path w="20" h="20" extrusionOk="0">
                    <a:moveTo>
                      <a:pt x="19" y="4"/>
                    </a:moveTo>
                    <a:cubicBezTo>
                      <a:pt x="17" y="0"/>
                      <a:pt x="14" y="0"/>
                      <a:pt x="12" y="0"/>
                    </a:cubicBezTo>
                    <a:cubicBezTo>
                      <a:pt x="7" y="0"/>
                      <a:pt x="2" y="6"/>
                      <a:pt x="1" y="10"/>
                    </a:cubicBezTo>
                    <a:cubicBezTo>
                      <a:pt x="0" y="15"/>
                      <a:pt x="2" y="18"/>
                      <a:pt x="8" y="20"/>
                    </a:cubicBezTo>
                    <a:cubicBezTo>
                      <a:pt x="9" y="20"/>
                      <a:pt x="10" y="20"/>
                      <a:pt x="11" y="20"/>
                    </a:cubicBezTo>
                    <a:cubicBezTo>
                      <a:pt x="11" y="20"/>
                      <a:pt x="11" y="20"/>
                      <a:pt x="11" y="20"/>
                    </a:cubicBezTo>
                    <a:cubicBezTo>
                      <a:pt x="14" y="20"/>
                      <a:pt x="16" y="19"/>
                      <a:pt x="18" y="16"/>
                    </a:cubicBezTo>
                    <a:cubicBezTo>
                      <a:pt x="20" y="13"/>
                      <a:pt x="20" y="8"/>
                      <a:pt x="19" y="4"/>
                    </a:cubicBezTo>
                    <a:close/>
                  </a:path>
                </a:pathLst>
              </a:custGeom>
              <a:solidFill>
                <a:srgbClr val="D8D8D8"/>
              </a:solidFill>
              <a:ln w="9525" cap="rnd" cmpd="sng">
                <a:solidFill>
                  <a:schemeClr val="lt1"/>
                </a:solidFill>
                <a:prstDash val="solid"/>
                <a:round/>
                <a:headEnd type="none" w="sm" len="sm"/>
                <a:tailEnd type="none" w="sm" len="sm"/>
              </a:ln>
            </p:spPr>
            <p:txBody>
              <a:bodyPr spcFirstLastPara="1" wrap="square" lIns="62850" tIns="31400" rIns="62850" bIns="31400" anchor="t" anchorCtr="0">
                <a:noAutofit/>
              </a:bodyPr>
              <a:lstStyle/>
              <a:p>
                <a:pPr marL="0" marR="0" lvl="0" indent="0" algn="l" rtl="0">
                  <a:spcBef>
                    <a:spcPts val="0"/>
                  </a:spcBef>
                  <a:spcAft>
                    <a:spcPts val="0"/>
                  </a:spcAft>
                  <a:buNone/>
                </a:pPr>
                <a:endParaRPr sz="2500">
                  <a:solidFill>
                    <a:srgbClr val="212121"/>
                  </a:solidFill>
                  <a:latin typeface="Calibri"/>
                  <a:ea typeface="Calibri"/>
                  <a:cs typeface="Calibri"/>
                  <a:sym typeface="Calibri"/>
                </a:endParaRPr>
              </a:p>
            </p:txBody>
          </p:sp>
          <p:sp>
            <p:nvSpPr>
              <p:cNvPr id="348" name="Google Shape;348;p20"/>
              <p:cNvSpPr/>
              <p:nvPr/>
            </p:nvSpPr>
            <p:spPr>
              <a:xfrm>
                <a:off x="15360061" y="3848089"/>
                <a:ext cx="501698" cy="509828"/>
              </a:xfrm>
              <a:custGeom>
                <a:avLst/>
                <a:gdLst/>
                <a:ahLst/>
                <a:cxnLst/>
                <a:rect l="l" t="t" r="r" b="b"/>
                <a:pathLst>
                  <a:path w="71" h="79" extrusionOk="0">
                    <a:moveTo>
                      <a:pt x="69" y="26"/>
                    </a:moveTo>
                    <a:cubicBezTo>
                      <a:pt x="69" y="25"/>
                      <a:pt x="69" y="24"/>
                      <a:pt x="69" y="23"/>
                    </a:cubicBezTo>
                    <a:cubicBezTo>
                      <a:pt x="68" y="20"/>
                      <a:pt x="68" y="18"/>
                      <a:pt x="67" y="16"/>
                    </a:cubicBezTo>
                    <a:cubicBezTo>
                      <a:pt x="66" y="13"/>
                      <a:pt x="63" y="11"/>
                      <a:pt x="60" y="11"/>
                    </a:cubicBezTo>
                    <a:cubicBezTo>
                      <a:pt x="58" y="11"/>
                      <a:pt x="57" y="11"/>
                      <a:pt x="55" y="12"/>
                    </a:cubicBezTo>
                    <a:cubicBezTo>
                      <a:pt x="55" y="12"/>
                      <a:pt x="54" y="12"/>
                      <a:pt x="54" y="12"/>
                    </a:cubicBezTo>
                    <a:cubicBezTo>
                      <a:pt x="52" y="10"/>
                      <a:pt x="51" y="9"/>
                      <a:pt x="47" y="8"/>
                    </a:cubicBezTo>
                    <a:cubicBezTo>
                      <a:pt x="47" y="8"/>
                      <a:pt x="47" y="9"/>
                      <a:pt x="46" y="9"/>
                    </a:cubicBezTo>
                    <a:cubicBezTo>
                      <a:pt x="47" y="7"/>
                      <a:pt x="46" y="6"/>
                      <a:pt x="46" y="5"/>
                    </a:cubicBezTo>
                    <a:cubicBezTo>
                      <a:pt x="45" y="3"/>
                      <a:pt x="43" y="3"/>
                      <a:pt x="41" y="3"/>
                    </a:cubicBezTo>
                    <a:cubicBezTo>
                      <a:pt x="39" y="3"/>
                      <a:pt x="38" y="3"/>
                      <a:pt x="36" y="4"/>
                    </a:cubicBezTo>
                    <a:cubicBezTo>
                      <a:pt x="36" y="4"/>
                      <a:pt x="36" y="5"/>
                      <a:pt x="35" y="5"/>
                    </a:cubicBezTo>
                    <a:cubicBezTo>
                      <a:pt x="35" y="5"/>
                      <a:pt x="35" y="5"/>
                      <a:pt x="35" y="6"/>
                    </a:cubicBezTo>
                    <a:cubicBezTo>
                      <a:pt x="34" y="6"/>
                      <a:pt x="34" y="6"/>
                      <a:pt x="34" y="6"/>
                    </a:cubicBezTo>
                    <a:cubicBezTo>
                      <a:pt x="33" y="6"/>
                      <a:pt x="32" y="7"/>
                      <a:pt x="31" y="8"/>
                    </a:cubicBezTo>
                    <a:cubicBezTo>
                      <a:pt x="30" y="9"/>
                      <a:pt x="30" y="11"/>
                      <a:pt x="31" y="13"/>
                    </a:cubicBezTo>
                    <a:cubicBezTo>
                      <a:pt x="31" y="13"/>
                      <a:pt x="31" y="13"/>
                      <a:pt x="31" y="13"/>
                    </a:cubicBezTo>
                    <a:cubicBezTo>
                      <a:pt x="31" y="13"/>
                      <a:pt x="30" y="13"/>
                      <a:pt x="29" y="13"/>
                    </a:cubicBezTo>
                    <a:cubicBezTo>
                      <a:pt x="28" y="13"/>
                      <a:pt x="26" y="14"/>
                      <a:pt x="25" y="15"/>
                    </a:cubicBezTo>
                    <a:cubicBezTo>
                      <a:pt x="24" y="16"/>
                      <a:pt x="23" y="19"/>
                      <a:pt x="23" y="21"/>
                    </a:cubicBezTo>
                    <a:cubicBezTo>
                      <a:pt x="23" y="20"/>
                      <a:pt x="23" y="19"/>
                      <a:pt x="22" y="19"/>
                    </a:cubicBezTo>
                    <a:cubicBezTo>
                      <a:pt x="22" y="18"/>
                      <a:pt x="20" y="17"/>
                      <a:pt x="19" y="17"/>
                    </a:cubicBezTo>
                    <a:cubicBezTo>
                      <a:pt x="19" y="17"/>
                      <a:pt x="19" y="16"/>
                      <a:pt x="20" y="16"/>
                    </a:cubicBezTo>
                    <a:cubicBezTo>
                      <a:pt x="20" y="14"/>
                      <a:pt x="20" y="11"/>
                      <a:pt x="19" y="9"/>
                    </a:cubicBezTo>
                    <a:cubicBezTo>
                      <a:pt x="18" y="8"/>
                      <a:pt x="17" y="7"/>
                      <a:pt x="16" y="7"/>
                    </a:cubicBezTo>
                    <a:cubicBezTo>
                      <a:pt x="16" y="6"/>
                      <a:pt x="16" y="6"/>
                      <a:pt x="15" y="5"/>
                    </a:cubicBezTo>
                    <a:cubicBezTo>
                      <a:pt x="15" y="5"/>
                      <a:pt x="15" y="5"/>
                      <a:pt x="15" y="5"/>
                    </a:cubicBezTo>
                    <a:cubicBezTo>
                      <a:pt x="14" y="3"/>
                      <a:pt x="13" y="2"/>
                      <a:pt x="11" y="1"/>
                    </a:cubicBezTo>
                    <a:cubicBezTo>
                      <a:pt x="10" y="1"/>
                      <a:pt x="9" y="0"/>
                      <a:pt x="8" y="0"/>
                    </a:cubicBezTo>
                    <a:cubicBezTo>
                      <a:pt x="5" y="0"/>
                      <a:pt x="3" y="1"/>
                      <a:pt x="2" y="3"/>
                    </a:cubicBezTo>
                    <a:cubicBezTo>
                      <a:pt x="0" y="5"/>
                      <a:pt x="0" y="8"/>
                      <a:pt x="1" y="10"/>
                    </a:cubicBezTo>
                    <a:cubicBezTo>
                      <a:pt x="1" y="11"/>
                      <a:pt x="2" y="11"/>
                      <a:pt x="2" y="11"/>
                    </a:cubicBezTo>
                    <a:cubicBezTo>
                      <a:pt x="2" y="12"/>
                      <a:pt x="2" y="12"/>
                      <a:pt x="2" y="12"/>
                    </a:cubicBezTo>
                    <a:cubicBezTo>
                      <a:pt x="2" y="13"/>
                      <a:pt x="2" y="15"/>
                      <a:pt x="2" y="16"/>
                    </a:cubicBezTo>
                    <a:cubicBezTo>
                      <a:pt x="3" y="17"/>
                      <a:pt x="4" y="18"/>
                      <a:pt x="5" y="19"/>
                    </a:cubicBezTo>
                    <a:cubicBezTo>
                      <a:pt x="3" y="20"/>
                      <a:pt x="2" y="22"/>
                      <a:pt x="2" y="23"/>
                    </a:cubicBezTo>
                    <a:cubicBezTo>
                      <a:pt x="1" y="26"/>
                      <a:pt x="2" y="28"/>
                      <a:pt x="3" y="29"/>
                    </a:cubicBezTo>
                    <a:cubicBezTo>
                      <a:pt x="4" y="30"/>
                      <a:pt x="5" y="31"/>
                      <a:pt x="6" y="31"/>
                    </a:cubicBezTo>
                    <a:cubicBezTo>
                      <a:pt x="6" y="32"/>
                      <a:pt x="5" y="33"/>
                      <a:pt x="6" y="35"/>
                    </a:cubicBezTo>
                    <a:cubicBezTo>
                      <a:pt x="6" y="37"/>
                      <a:pt x="8" y="39"/>
                      <a:pt x="10" y="40"/>
                    </a:cubicBezTo>
                    <a:cubicBezTo>
                      <a:pt x="11" y="40"/>
                      <a:pt x="11" y="40"/>
                      <a:pt x="11" y="40"/>
                    </a:cubicBezTo>
                    <a:cubicBezTo>
                      <a:pt x="11" y="40"/>
                      <a:pt x="11" y="41"/>
                      <a:pt x="11" y="41"/>
                    </a:cubicBezTo>
                    <a:cubicBezTo>
                      <a:pt x="12" y="42"/>
                      <a:pt x="13" y="42"/>
                      <a:pt x="14" y="43"/>
                    </a:cubicBezTo>
                    <a:cubicBezTo>
                      <a:pt x="13" y="44"/>
                      <a:pt x="13" y="45"/>
                      <a:pt x="13" y="47"/>
                    </a:cubicBezTo>
                    <a:cubicBezTo>
                      <a:pt x="14" y="48"/>
                      <a:pt x="15" y="51"/>
                      <a:pt x="18" y="52"/>
                    </a:cubicBezTo>
                    <a:cubicBezTo>
                      <a:pt x="18" y="52"/>
                      <a:pt x="19" y="52"/>
                      <a:pt x="19" y="52"/>
                    </a:cubicBezTo>
                    <a:cubicBezTo>
                      <a:pt x="20" y="52"/>
                      <a:pt x="22" y="52"/>
                      <a:pt x="23" y="52"/>
                    </a:cubicBezTo>
                    <a:cubicBezTo>
                      <a:pt x="24" y="51"/>
                      <a:pt x="25" y="51"/>
                      <a:pt x="26" y="51"/>
                    </a:cubicBezTo>
                    <a:cubicBezTo>
                      <a:pt x="27" y="51"/>
                      <a:pt x="28" y="51"/>
                      <a:pt x="29" y="52"/>
                    </a:cubicBezTo>
                    <a:cubicBezTo>
                      <a:pt x="30" y="52"/>
                      <a:pt x="31" y="52"/>
                      <a:pt x="33" y="52"/>
                    </a:cubicBezTo>
                    <a:cubicBezTo>
                      <a:pt x="34" y="52"/>
                      <a:pt x="35" y="51"/>
                      <a:pt x="37" y="51"/>
                    </a:cubicBezTo>
                    <a:cubicBezTo>
                      <a:pt x="38" y="51"/>
                      <a:pt x="38" y="51"/>
                      <a:pt x="39" y="51"/>
                    </a:cubicBezTo>
                    <a:cubicBezTo>
                      <a:pt x="39" y="51"/>
                      <a:pt x="39" y="51"/>
                      <a:pt x="39" y="51"/>
                    </a:cubicBezTo>
                    <a:cubicBezTo>
                      <a:pt x="40" y="51"/>
                      <a:pt x="40" y="51"/>
                      <a:pt x="40" y="51"/>
                    </a:cubicBezTo>
                    <a:cubicBezTo>
                      <a:pt x="40" y="52"/>
                      <a:pt x="38" y="52"/>
                      <a:pt x="37" y="53"/>
                    </a:cubicBezTo>
                    <a:cubicBezTo>
                      <a:pt x="35" y="54"/>
                      <a:pt x="33" y="55"/>
                      <a:pt x="31" y="58"/>
                    </a:cubicBezTo>
                    <a:cubicBezTo>
                      <a:pt x="30" y="60"/>
                      <a:pt x="31" y="62"/>
                      <a:pt x="31" y="63"/>
                    </a:cubicBezTo>
                    <a:cubicBezTo>
                      <a:pt x="31" y="64"/>
                      <a:pt x="31" y="64"/>
                      <a:pt x="31" y="65"/>
                    </a:cubicBezTo>
                    <a:cubicBezTo>
                      <a:pt x="31" y="66"/>
                      <a:pt x="31" y="67"/>
                      <a:pt x="31" y="68"/>
                    </a:cubicBezTo>
                    <a:cubicBezTo>
                      <a:pt x="31" y="69"/>
                      <a:pt x="31" y="70"/>
                      <a:pt x="31" y="71"/>
                    </a:cubicBezTo>
                    <a:cubicBezTo>
                      <a:pt x="31" y="73"/>
                      <a:pt x="31" y="75"/>
                      <a:pt x="32" y="76"/>
                    </a:cubicBezTo>
                    <a:cubicBezTo>
                      <a:pt x="33" y="77"/>
                      <a:pt x="35" y="78"/>
                      <a:pt x="37" y="78"/>
                    </a:cubicBezTo>
                    <a:cubicBezTo>
                      <a:pt x="38" y="78"/>
                      <a:pt x="39" y="77"/>
                      <a:pt x="40" y="77"/>
                    </a:cubicBezTo>
                    <a:cubicBezTo>
                      <a:pt x="41" y="77"/>
                      <a:pt x="41" y="77"/>
                      <a:pt x="41" y="77"/>
                    </a:cubicBezTo>
                    <a:cubicBezTo>
                      <a:pt x="41" y="77"/>
                      <a:pt x="41" y="77"/>
                      <a:pt x="41" y="77"/>
                    </a:cubicBezTo>
                    <a:cubicBezTo>
                      <a:pt x="41" y="77"/>
                      <a:pt x="42" y="77"/>
                      <a:pt x="42" y="77"/>
                    </a:cubicBezTo>
                    <a:cubicBezTo>
                      <a:pt x="43" y="78"/>
                      <a:pt x="44" y="79"/>
                      <a:pt x="46" y="79"/>
                    </a:cubicBezTo>
                    <a:cubicBezTo>
                      <a:pt x="47" y="79"/>
                      <a:pt x="47" y="79"/>
                      <a:pt x="47" y="79"/>
                    </a:cubicBezTo>
                    <a:cubicBezTo>
                      <a:pt x="48" y="79"/>
                      <a:pt x="49" y="79"/>
                      <a:pt x="50" y="79"/>
                    </a:cubicBezTo>
                    <a:cubicBezTo>
                      <a:pt x="51" y="79"/>
                      <a:pt x="52" y="79"/>
                      <a:pt x="53" y="79"/>
                    </a:cubicBezTo>
                    <a:cubicBezTo>
                      <a:pt x="53" y="79"/>
                      <a:pt x="53" y="79"/>
                      <a:pt x="53" y="79"/>
                    </a:cubicBezTo>
                    <a:cubicBezTo>
                      <a:pt x="55" y="79"/>
                      <a:pt x="57" y="79"/>
                      <a:pt x="58" y="78"/>
                    </a:cubicBezTo>
                    <a:cubicBezTo>
                      <a:pt x="61" y="76"/>
                      <a:pt x="62" y="72"/>
                      <a:pt x="62" y="70"/>
                    </a:cubicBezTo>
                    <a:cubicBezTo>
                      <a:pt x="62" y="69"/>
                      <a:pt x="62" y="68"/>
                      <a:pt x="62" y="67"/>
                    </a:cubicBezTo>
                    <a:cubicBezTo>
                      <a:pt x="62" y="65"/>
                      <a:pt x="62" y="64"/>
                      <a:pt x="62" y="64"/>
                    </a:cubicBezTo>
                    <a:cubicBezTo>
                      <a:pt x="62" y="63"/>
                      <a:pt x="63" y="63"/>
                      <a:pt x="63" y="62"/>
                    </a:cubicBezTo>
                    <a:cubicBezTo>
                      <a:pt x="64" y="62"/>
                      <a:pt x="65" y="61"/>
                      <a:pt x="65" y="60"/>
                    </a:cubicBezTo>
                    <a:cubicBezTo>
                      <a:pt x="68" y="57"/>
                      <a:pt x="67" y="54"/>
                      <a:pt x="67" y="51"/>
                    </a:cubicBezTo>
                    <a:cubicBezTo>
                      <a:pt x="67" y="51"/>
                      <a:pt x="67" y="50"/>
                      <a:pt x="67" y="50"/>
                    </a:cubicBezTo>
                    <a:cubicBezTo>
                      <a:pt x="66" y="48"/>
                      <a:pt x="66" y="47"/>
                      <a:pt x="66" y="46"/>
                    </a:cubicBezTo>
                    <a:cubicBezTo>
                      <a:pt x="67" y="45"/>
                      <a:pt x="67" y="44"/>
                      <a:pt x="68" y="42"/>
                    </a:cubicBezTo>
                    <a:cubicBezTo>
                      <a:pt x="68" y="41"/>
                      <a:pt x="69" y="40"/>
                      <a:pt x="69" y="39"/>
                    </a:cubicBezTo>
                    <a:cubicBezTo>
                      <a:pt x="71" y="34"/>
                      <a:pt x="70" y="30"/>
                      <a:pt x="69" y="26"/>
                    </a:cubicBezTo>
                    <a:close/>
                    <a:moveTo>
                      <a:pt x="23" y="25"/>
                    </a:moveTo>
                    <a:cubicBezTo>
                      <a:pt x="23" y="26"/>
                      <a:pt x="23" y="26"/>
                      <a:pt x="23" y="27"/>
                    </a:cubicBezTo>
                    <a:cubicBezTo>
                      <a:pt x="23" y="27"/>
                      <a:pt x="23" y="26"/>
                      <a:pt x="23" y="26"/>
                    </a:cubicBezTo>
                    <a:cubicBezTo>
                      <a:pt x="23" y="26"/>
                      <a:pt x="23" y="25"/>
                      <a:pt x="23" y="25"/>
                    </a:cubicBezTo>
                    <a:cubicBezTo>
                      <a:pt x="23" y="25"/>
                      <a:pt x="23" y="25"/>
                      <a:pt x="23" y="25"/>
                    </a:cubicBezTo>
                    <a:close/>
                    <a:moveTo>
                      <a:pt x="35" y="16"/>
                    </a:moveTo>
                    <a:cubicBezTo>
                      <a:pt x="35" y="16"/>
                      <a:pt x="35" y="16"/>
                      <a:pt x="35" y="16"/>
                    </a:cubicBezTo>
                    <a:cubicBezTo>
                      <a:pt x="35" y="16"/>
                      <a:pt x="35" y="17"/>
                      <a:pt x="35" y="17"/>
                    </a:cubicBezTo>
                    <a:cubicBezTo>
                      <a:pt x="35" y="17"/>
                      <a:pt x="35" y="16"/>
                      <a:pt x="35" y="16"/>
                    </a:cubicBezTo>
                    <a:close/>
                    <a:moveTo>
                      <a:pt x="43" y="30"/>
                    </a:moveTo>
                    <a:cubicBezTo>
                      <a:pt x="42" y="29"/>
                      <a:pt x="41" y="29"/>
                      <a:pt x="40" y="28"/>
                    </a:cubicBezTo>
                    <a:cubicBezTo>
                      <a:pt x="40" y="27"/>
                      <a:pt x="40" y="27"/>
                      <a:pt x="39" y="26"/>
                    </a:cubicBezTo>
                    <a:cubicBezTo>
                      <a:pt x="38" y="25"/>
                      <a:pt x="37" y="23"/>
                      <a:pt x="37" y="22"/>
                    </a:cubicBezTo>
                    <a:cubicBezTo>
                      <a:pt x="36" y="21"/>
                      <a:pt x="36" y="21"/>
                      <a:pt x="36" y="20"/>
                    </a:cubicBezTo>
                    <a:cubicBezTo>
                      <a:pt x="36" y="20"/>
                      <a:pt x="36" y="19"/>
                      <a:pt x="36" y="18"/>
                    </a:cubicBezTo>
                    <a:cubicBezTo>
                      <a:pt x="36" y="19"/>
                      <a:pt x="36" y="19"/>
                      <a:pt x="36" y="20"/>
                    </a:cubicBezTo>
                    <a:cubicBezTo>
                      <a:pt x="37" y="21"/>
                      <a:pt x="39" y="22"/>
                      <a:pt x="40" y="22"/>
                    </a:cubicBezTo>
                    <a:cubicBezTo>
                      <a:pt x="40" y="23"/>
                      <a:pt x="40" y="23"/>
                      <a:pt x="40" y="23"/>
                    </a:cubicBezTo>
                    <a:cubicBezTo>
                      <a:pt x="43" y="23"/>
                      <a:pt x="43" y="27"/>
                      <a:pt x="43" y="30"/>
                    </a:cubicBezTo>
                    <a:close/>
                  </a:path>
                </a:pathLst>
              </a:custGeom>
              <a:solidFill>
                <a:srgbClr val="D8D8D8"/>
              </a:solidFill>
              <a:ln w="9525" cap="rnd" cmpd="sng">
                <a:solidFill>
                  <a:schemeClr val="lt1"/>
                </a:solidFill>
                <a:prstDash val="solid"/>
                <a:round/>
                <a:headEnd type="none" w="sm" len="sm"/>
                <a:tailEnd type="none" w="sm" len="sm"/>
              </a:ln>
            </p:spPr>
            <p:txBody>
              <a:bodyPr spcFirstLastPara="1" wrap="square" lIns="62850" tIns="31400" rIns="62850" bIns="31400" anchor="t" anchorCtr="0">
                <a:noAutofit/>
              </a:bodyPr>
              <a:lstStyle/>
              <a:p>
                <a:pPr marL="0" marR="0" lvl="0" indent="0" algn="l" rtl="0">
                  <a:spcBef>
                    <a:spcPts val="0"/>
                  </a:spcBef>
                  <a:spcAft>
                    <a:spcPts val="0"/>
                  </a:spcAft>
                  <a:buNone/>
                </a:pPr>
                <a:endParaRPr sz="2500">
                  <a:solidFill>
                    <a:srgbClr val="212121"/>
                  </a:solidFill>
                  <a:latin typeface="Calibri"/>
                  <a:ea typeface="Calibri"/>
                  <a:cs typeface="Calibri"/>
                  <a:sym typeface="Calibri"/>
                </a:endParaRPr>
              </a:p>
            </p:txBody>
          </p:sp>
        </p:grpSp>
        <p:sp>
          <p:nvSpPr>
            <p:cNvPr id="349" name="Google Shape;349;p20"/>
            <p:cNvSpPr/>
            <p:nvPr/>
          </p:nvSpPr>
          <p:spPr>
            <a:xfrm>
              <a:off x="14239247" y="7977695"/>
              <a:ext cx="2246965" cy="2889024"/>
            </a:xfrm>
            <a:custGeom>
              <a:avLst/>
              <a:gdLst/>
              <a:ahLst/>
              <a:cxnLst/>
              <a:rect l="l" t="t" r="r" b="b"/>
              <a:pathLst>
                <a:path w="317" h="448" extrusionOk="0">
                  <a:moveTo>
                    <a:pt x="313" y="142"/>
                  </a:moveTo>
                  <a:cubicBezTo>
                    <a:pt x="313" y="141"/>
                    <a:pt x="313" y="141"/>
                    <a:pt x="312" y="141"/>
                  </a:cubicBezTo>
                  <a:cubicBezTo>
                    <a:pt x="311" y="141"/>
                    <a:pt x="310" y="141"/>
                    <a:pt x="309" y="141"/>
                  </a:cubicBezTo>
                  <a:cubicBezTo>
                    <a:pt x="309" y="141"/>
                    <a:pt x="308" y="141"/>
                    <a:pt x="308" y="140"/>
                  </a:cubicBezTo>
                  <a:cubicBezTo>
                    <a:pt x="306" y="140"/>
                    <a:pt x="305" y="139"/>
                    <a:pt x="304" y="139"/>
                  </a:cubicBezTo>
                  <a:cubicBezTo>
                    <a:pt x="303" y="138"/>
                    <a:pt x="303" y="138"/>
                    <a:pt x="303" y="138"/>
                  </a:cubicBezTo>
                  <a:cubicBezTo>
                    <a:pt x="301" y="137"/>
                    <a:pt x="299" y="136"/>
                    <a:pt x="297" y="136"/>
                  </a:cubicBezTo>
                  <a:cubicBezTo>
                    <a:pt x="296" y="136"/>
                    <a:pt x="295" y="136"/>
                    <a:pt x="294" y="136"/>
                  </a:cubicBezTo>
                  <a:cubicBezTo>
                    <a:pt x="292" y="136"/>
                    <a:pt x="292" y="136"/>
                    <a:pt x="291" y="135"/>
                  </a:cubicBezTo>
                  <a:cubicBezTo>
                    <a:pt x="291" y="135"/>
                    <a:pt x="290" y="134"/>
                    <a:pt x="290" y="134"/>
                  </a:cubicBezTo>
                  <a:cubicBezTo>
                    <a:pt x="289" y="133"/>
                    <a:pt x="288" y="132"/>
                    <a:pt x="286" y="131"/>
                  </a:cubicBezTo>
                  <a:cubicBezTo>
                    <a:pt x="285" y="130"/>
                    <a:pt x="284" y="130"/>
                    <a:pt x="282" y="129"/>
                  </a:cubicBezTo>
                  <a:cubicBezTo>
                    <a:pt x="281" y="129"/>
                    <a:pt x="280" y="128"/>
                    <a:pt x="279" y="128"/>
                  </a:cubicBezTo>
                  <a:cubicBezTo>
                    <a:pt x="277" y="127"/>
                    <a:pt x="274" y="127"/>
                    <a:pt x="272" y="127"/>
                  </a:cubicBezTo>
                  <a:cubicBezTo>
                    <a:pt x="268" y="127"/>
                    <a:pt x="265" y="127"/>
                    <a:pt x="261" y="129"/>
                  </a:cubicBezTo>
                  <a:cubicBezTo>
                    <a:pt x="260" y="129"/>
                    <a:pt x="258" y="130"/>
                    <a:pt x="256" y="131"/>
                  </a:cubicBezTo>
                  <a:cubicBezTo>
                    <a:pt x="251" y="134"/>
                    <a:pt x="245" y="137"/>
                    <a:pt x="242" y="137"/>
                  </a:cubicBezTo>
                  <a:cubicBezTo>
                    <a:pt x="241" y="137"/>
                    <a:pt x="240" y="137"/>
                    <a:pt x="240" y="136"/>
                  </a:cubicBezTo>
                  <a:cubicBezTo>
                    <a:pt x="239" y="136"/>
                    <a:pt x="239" y="136"/>
                    <a:pt x="239" y="136"/>
                  </a:cubicBezTo>
                  <a:cubicBezTo>
                    <a:pt x="239" y="136"/>
                    <a:pt x="240" y="134"/>
                    <a:pt x="240" y="133"/>
                  </a:cubicBezTo>
                  <a:cubicBezTo>
                    <a:pt x="241" y="132"/>
                    <a:pt x="241" y="132"/>
                    <a:pt x="241" y="131"/>
                  </a:cubicBezTo>
                  <a:cubicBezTo>
                    <a:pt x="244" y="126"/>
                    <a:pt x="244" y="122"/>
                    <a:pt x="243" y="117"/>
                  </a:cubicBezTo>
                  <a:cubicBezTo>
                    <a:pt x="243" y="114"/>
                    <a:pt x="242" y="111"/>
                    <a:pt x="240" y="108"/>
                  </a:cubicBezTo>
                  <a:cubicBezTo>
                    <a:pt x="240" y="108"/>
                    <a:pt x="240" y="108"/>
                    <a:pt x="240" y="107"/>
                  </a:cubicBezTo>
                  <a:cubicBezTo>
                    <a:pt x="239" y="107"/>
                    <a:pt x="239" y="107"/>
                    <a:pt x="239" y="107"/>
                  </a:cubicBezTo>
                  <a:cubicBezTo>
                    <a:pt x="239" y="107"/>
                    <a:pt x="239" y="106"/>
                    <a:pt x="239" y="105"/>
                  </a:cubicBezTo>
                  <a:cubicBezTo>
                    <a:pt x="239" y="105"/>
                    <a:pt x="239" y="104"/>
                    <a:pt x="239" y="104"/>
                  </a:cubicBezTo>
                  <a:cubicBezTo>
                    <a:pt x="239" y="103"/>
                    <a:pt x="239" y="102"/>
                    <a:pt x="239" y="102"/>
                  </a:cubicBezTo>
                  <a:cubicBezTo>
                    <a:pt x="238" y="100"/>
                    <a:pt x="238" y="99"/>
                    <a:pt x="238" y="97"/>
                  </a:cubicBezTo>
                  <a:cubicBezTo>
                    <a:pt x="237" y="96"/>
                    <a:pt x="237" y="95"/>
                    <a:pt x="237" y="93"/>
                  </a:cubicBezTo>
                  <a:cubicBezTo>
                    <a:pt x="237" y="92"/>
                    <a:pt x="236" y="91"/>
                    <a:pt x="236" y="90"/>
                  </a:cubicBezTo>
                  <a:cubicBezTo>
                    <a:pt x="236" y="89"/>
                    <a:pt x="236" y="88"/>
                    <a:pt x="235" y="87"/>
                  </a:cubicBezTo>
                  <a:cubicBezTo>
                    <a:pt x="235" y="86"/>
                    <a:pt x="234" y="85"/>
                    <a:pt x="234" y="84"/>
                  </a:cubicBezTo>
                  <a:cubicBezTo>
                    <a:pt x="234" y="83"/>
                    <a:pt x="234" y="81"/>
                    <a:pt x="234" y="80"/>
                  </a:cubicBezTo>
                  <a:cubicBezTo>
                    <a:pt x="234" y="79"/>
                    <a:pt x="234" y="78"/>
                    <a:pt x="234" y="77"/>
                  </a:cubicBezTo>
                  <a:cubicBezTo>
                    <a:pt x="234" y="76"/>
                    <a:pt x="234" y="76"/>
                    <a:pt x="234" y="76"/>
                  </a:cubicBezTo>
                  <a:cubicBezTo>
                    <a:pt x="234" y="74"/>
                    <a:pt x="234" y="72"/>
                    <a:pt x="233" y="70"/>
                  </a:cubicBezTo>
                  <a:cubicBezTo>
                    <a:pt x="231" y="68"/>
                    <a:pt x="229" y="66"/>
                    <a:pt x="226" y="66"/>
                  </a:cubicBezTo>
                  <a:cubicBezTo>
                    <a:pt x="225" y="66"/>
                    <a:pt x="225" y="66"/>
                    <a:pt x="225" y="66"/>
                  </a:cubicBezTo>
                  <a:cubicBezTo>
                    <a:pt x="224" y="66"/>
                    <a:pt x="223" y="66"/>
                    <a:pt x="222" y="66"/>
                  </a:cubicBezTo>
                  <a:cubicBezTo>
                    <a:pt x="222" y="66"/>
                    <a:pt x="221" y="66"/>
                    <a:pt x="220" y="66"/>
                  </a:cubicBezTo>
                  <a:cubicBezTo>
                    <a:pt x="219" y="66"/>
                    <a:pt x="217" y="66"/>
                    <a:pt x="216" y="67"/>
                  </a:cubicBezTo>
                  <a:cubicBezTo>
                    <a:pt x="214" y="67"/>
                    <a:pt x="212" y="67"/>
                    <a:pt x="211" y="67"/>
                  </a:cubicBezTo>
                  <a:cubicBezTo>
                    <a:pt x="210" y="67"/>
                    <a:pt x="209" y="67"/>
                    <a:pt x="208" y="67"/>
                  </a:cubicBezTo>
                  <a:cubicBezTo>
                    <a:pt x="206" y="66"/>
                    <a:pt x="204" y="65"/>
                    <a:pt x="203" y="63"/>
                  </a:cubicBezTo>
                  <a:cubicBezTo>
                    <a:pt x="202" y="63"/>
                    <a:pt x="202" y="62"/>
                    <a:pt x="202" y="61"/>
                  </a:cubicBezTo>
                  <a:cubicBezTo>
                    <a:pt x="202" y="60"/>
                    <a:pt x="202" y="60"/>
                    <a:pt x="202" y="59"/>
                  </a:cubicBezTo>
                  <a:cubicBezTo>
                    <a:pt x="201" y="57"/>
                    <a:pt x="201" y="54"/>
                    <a:pt x="201" y="52"/>
                  </a:cubicBezTo>
                  <a:cubicBezTo>
                    <a:pt x="202" y="51"/>
                    <a:pt x="202" y="50"/>
                    <a:pt x="202" y="49"/>
                  </a:cubicBezTo>
                  <a:cubicBezTo>
                    <a:pt x="203" y="47"/>
                    <a:pt x="203" y="45"/>
                    <a:pt x="203" y="43"/>
                  </a:cubicBezTo>
                  <a:cubicBezTo>
                    <a:pt x="204" y="38"/>
                    <a:pt x="204" y="33"/>
                    <a:pt x="204" y="28"/>
                  </a:cubicBezTo>
                  <a:cubicBezTo>
                    <a:pt x="204" y="26"/>
                    <a:pt x="204" y="23"/>
                    <a:pt x="204" y="21"/>
                  </a:cubicBezTo>
                  <a:cubicBezTo>
                    <a:pt x="204" y="19"/>
                    <a:pt x="204" y="19"/>
                    <a:pt x="204" y="19"/>
                  </a:cubicBezTo>
                  <a:cubicBezTo>
                    <a:pt x="64" y="0"/>
                    <a:pt x="64" y="0"/>
                    <a:pt x="64" y="0"/>
                  </a:cubicBezTo>
                  <a:cubicBezTo>
                    <a:pt x="64" y="3"/>
                    <a:pt x="64" y="3"/>
                    <a:pt x="64" y="3"/>
                  </a:cubicBezTo>
                  <a:cubicBezTo>
                    <a:pt x="60" y="28"/>
                    <a:pt x="56" y="55"/>
                    <a:pt x="51" y="82"/>
                  </a:cubicBezTo>
                  <a:cubicBezTo>
                    <a:pt x="51" y="86"/>
                    <a:pt x="51" y="86"/>
                    <a:pt x="51" y="86"/>
                  </a:cubicBezTo>
                  <a:cubicBezTo>
                    <a:pt x="53" y="86"/>
                    <a:pt x="53" y="86"/>
                    <a:pt x="53" y="86"/>
                  </a:cubicBezTo>
                  <a:cubicBezTo>
                    <a:pt x="52" y="87"/>
                    <a:pt x="52" y="87"/>
                    <a:pt x="51" y="88"/>
                  </a:cubicBezTo>
                  <a:cubicBezTo>
                    <a:pt x="50" y="89"/>
                    <a:pt x="50" y="89"/>
                    <a:pt x="50" y="89"/>
                  </a:cubicBezTo>
                  <a:cubicBezTo>
                    <a:pt x="50" y="90"/>
                    <a:pt x="50" y="90"/>
                    <a:pt x="50" y="90"/>
                  </a:cubicBezTo>
                  <a:cubicBezTo>
                    <a:pt x="31" y="213"/>
                    <a:pt x="10" y="357"/>
                    <a:pt x="1" y="423"/>
                  </a:cubicBezTo>
                  <a:cubicBezTo>
                    <a:pt x="0" y="426"/>
                    <a:pt x="0" y="426"/>
                    <a:pt x="0" y="426"/>
                  </a:cubicBezTo>
                  <a:cubicBezTo>
                    <a:pt x="3" y="426"/>
                    <a:pt x="3" y="426"/>
                    <a:pt x="3" y="426"/>
                  </a:cubicBezTo>
                  <a:cubicBezTo>
                    <a:pt x="36" y="432"/>
                    <a:pt x="68" y="437"/>
                    <a:pt x="100" y="442"/>
                  </a:cubicBezTo>
                  <a:cubicBezTo>
                    <a:pt x="101" y="442"/>
                    <a:pt x="101" y="442"/>
                    <a:pt x="101" y="442"/>
                  </a:cubicBezTo>
                  <a:cubicBezTo>
                    <a:pt x="104" y="442"/>
                    <a:pt x="107" y="443"/>
                    <a:pt x="111" y="443"/>
                  </a:cubicBezTo>
                  <a:cubicBezTo>
                    <a:pt x="118" y="445"/>
                    <a:pt x="125" y="446"/>
                    <a:pt x="133" y="447"/>
                  </a:cubicBezTo>
                  <a:cubicBezTo>
                    <a:pt x="134" y="447"/>
                    <a:pt x="135" y="447"/>
                    <a:pt x="136" y="447"/>
                  </a:cubicBezTo>
                  <a:cubicBezTo>
                    <a:pt x="139" y="447"/>
                    <a:pt x="144" y="448"/>
                    <a:pt x="148" y="448"/>
                  </a:cubicBezTo>
                  <a:cubicBezTo>
                    <a:pt x="148" y="448"/>
                    <a:pt x="148" y="448"/>
                    <a:pt x="148" y="448"/>
                  </a:cubicBezTo>
                  <a:cubicBezTo>
                    <a:pt x="151" y="448"/>
                    <a:pt x="154" y="447"/>
                    <a:pt x="156" y="447"/>
                  </a:cubicBezTo>
                  <a:cubicBezTo>
                    <a:pt x="158" y="446"/>
                    <a:pt x="158" y="446"/>
                    <a:pt x="158" y="446"/>
                  </a:cubicBezTo>
                  <a:cubicBezTo>
                    <a:pt x="170" y="296"/>
                    <a:pt x="170" y="296"/>
                    <a:pt x="170" y="296"/>
                  </a:cubicBezTo>
                  <a:cubicBezTo>
                    <a:pt x="192" y="282"/>
                    <a:pt x="286" y="178"/>
                    <a:pt x="315" y="147"/>
                  </a:cubicBezTo>
                  <a:cubicBezTo>
                    <a:pt x="317" y="143"/>
                    <a:pt x="317" y="143"/>
                    <a:pt x="317" y="143"/>
                  </a:cubicBezTo>
                  <a:lnTo>
                    <a:pt x="313" y="142"/>
                  </a:lnTo>
                  <a:close/>
                  <a:moveTo>
                    <a:pt x="132" y="369"/>
                  </a:moveTo>
                  <a:cubicBezTo>
                    <a:pt x="132" y="371"/>
                    <a:pt x="132" y="373"/>
                    <a:pt x="131" y="375"/>
                  </a:cubicBezTo>
                  <a:cubicBezTo>
                    <a:pt x="129" y="379"/>
                    <a:pt x="125" y="383"/>
                    <a:pt x="123" y="383"/>
                  </a:cubicBezTo>
                  <a:cubicBezTo>
                    <a:pt x="123" y="383"/>
                    <a:pt x="122" y="383"/>
                    <a:pt x="121" y="382"/>
                  </a:cubicBezTo>
                  <a:cubicBezTo>
                    <a:pt x="120" y="380"/>
                    <a:pt x="121" y="378"/>
                    <a:pt x="122" y="375"/>
                  </a:cubicBezTo>
                  <a:cubicBezTo>
                    <a:pt x="123" y="372"/>
                    <a:pt x="123" y="370"/>
                    <a:pt x="123" y="368"/>
                  </a:cubicBezTo>
                  <a:cubicBezTo>
                    <a:pt x="123" y="366"/>
                    <a:pt x="123" y="365"/>
                    <a:pt x="123" y="364"/>
                  </a:cubicBezTo>
                  <a:cubicBezTo>
                    <a:pt x="123" y="364"/>
                    <a:pt x="124" y="364"/>
                    <a:pt x="124" y="363"/>
                  </a:cubicBezTo>
                  <a:cubicBezTo>
                    <a:pt x="124" y="362"/>
                    <a:pt x="125" y="361"/>
                    <a:pt x="125" y="359"/>
                  </a:cubicBezTo>
                  <a:cubicBezTo>
                    <a:pt x="125" y="358"/>
                    <a:pt x="125" y="356"/>
                    <a:pt x="124" y="355"/>
                  </a:cubicBezTo>
                  <a:cubicBezTo>
                    <a:pt x="124" y="355"/>
                    <a:pt x="124" y="354"/>
                    <a:pt x="123" y="353"/>
                  </a:cubicBezTo>
                  <a:cubicBezTo>
                    <a:pt x="123" y="353"/>
                    <a:pt x="124" y="352"/>
                    <a:pt x="125" y="350"/>
                  </a:cubicBezTo>
                  <a:cubicBezTo>
                    <a:pt x="126" y="349"/>
                    <a:pt x="126" y="349"/>
                    <a:pt x="126" y="349"/>
                  </a:cubicBezTo>
                  <a:cubicBezTo>
                    <a:pt x="127" y="347"/>
                    <a:pt x="128" y="346"/>
                    <a:pt x="129" y="345"/>
                  </a:cubicBezTo>
                  <a:cubicBezTo>
                    <a:pt x="130" y="346"/>
                    <a:pt x="130" y="347"/>
                    <a:pt x="130" y="347"/>
                  </a:cubicBezTo>
                  <a:cubicBezTo>
                    <a:pt x="130" y="348"/>
                    <a:pt x="131" y="350"/>
                    <a:pt x="131" y="351"/>
                  </a:cubicBezTo>
                  <a:cubicBezTo>
                    <a:pt x="132" y="351"/>
                    <a:pt x="132" y="352"/>
                    <a:pt x="132" y="353"/>
                  </a:cubicBezTo>
                  <a:cubicBezTo>
                    <a:pt x="134" y="355"/>
                    <a:pt x="134" y="356"/>
                    <a:pt x="134" y="357"/>
                  </a:cubicBezTo>
                  <a:cubicBezTo>
                    <a:pt x="134" y="358"/>
                    <a:pt x="133" y="359"/>
                    <a:pt x="133" y="360"/>
                  </a:cubicBezTo>
                  <a:cubicBezTo>
                    <a:pt x="133" y="362"/>
                    <a:pt x="132" y="364"/>
                    <a:pt x="132" y="367"/>
                  </a:cubicBezTo>
                  <a:cubicBezTo>
                    <a:pt x="132" y="367"/>
                    <a:pt x="132" y="368"/>
                    <a:pt x="132" y="369"/>
                  </a:cubicBezTo>
                  <a:close/>
                  <a:moveTo>
                    <a:pt x="62" y="245"/>
                  </a:moveTo>
                  <a:cubicBezTo>
                    <a:pt x="61" y="246"/>
                    <a:pt x="59" y="246"/>
                    <a:pt x="58" y="248"/>
                  </a:cubicBezTo>
                  <a:cubicBezTo>
                    <a:pt x="57" y="248"/>
                    <a:pt x="57" y="249"/>
                    <a:pt x="57" y="249"/>
                  </a:cubicBezTo>
                  <a:cubicBezTo>
                    <a:pt x="57" y="248"/>
                    <a:pt x="58" y="248"/>
                    <a:pt x="58" y="247"/>
                  </a:cubicBezTo>
                  <a:cubicBezTo>
                    <a:pt x="59" y="245"/>
                    <a:pt x="58" y="242"/>
                    <a:pt x="58" y="241"/>
                  </a:cubicBezTo>
                  <a:cubicBezTo>
                    <a:pt x="57" y="240"/>
                    <a:pt x="57" y="239"/>
                    <a:pt x="57" y="239"/>
                  </a:cubicBezTo>
                  <a:cubicBezTo>
                    <a:pt x="58" y="239"/>
                    <a:pt x="58" y="238"/>
                    <a:pt x="58" y="238"/>
                  </a:cubicBezTo>
                  <a:cubicBezTo>
                    <a:pt x="58" y="239"/>
                    <a:pt x="58" y="241"/>
                    <a:pt x="59" y="242"/>
                  </a:cubicBezTo>
                  <a:cubicBezTo>
                    <a:pt x="60" y="244"/>
                    <a:pt x="62" y="244"/>
                    <a:pt x="64" y="244"/>
                  </a:cubicBezTo>
                  <a:cubicBezTo>
                    <a:pt x="64" y="244"/>
                    <a:pt x="64" y="244"/>
                    <a:pt x="64" y="244"/>
                  </a:cubicBezTo>
                  <a:cubicBezTo>
                    <a:pt x="64" y="244"/>
                    <a:pt x="63" y="245"/>
                    <a:pt x="62" y="245"/>
                  </a:cubicBezTo>
                  <a:close/>
                  <a:moveTo>
                    <a:pt x="57" y="249"/>
                  </a:moveTo>
                  <a:cubicBezTo>
                    <a:pt x="55" y="253"/>
                    <a:pt x="57" y="255"/>
                    <a:pt x="58" y="257"/>
                  </a:cubicBezTo>
                  <a:cubicBezTo>
                    <a:pt x="58" y="257"/>
                    <a:pt x="59" y="258"/>
                    <a:pt x="59" y="258"/>
                  </a:cubicBezTo>
                  <a:cubicBezTo>
                    <a:pt x="59" y="258"/>
                    <a:pt x="59" y="259"/>
                    <a:pt x="59" y="260"/>
                  </a:cubicBezTo>
                  <a:cubicBezTo>
                    <a:pt x="59" y="262"/>
                    <a:pt x="58" y="265"/>
                    <a:pt x="60" y="267"/>
                  </a:cubicBezTo>
                  <a:cubicBezTo>
                    <a:pt x="62" y="269"/>
                    <a:pt x="65" y="269"/>
                    <a:pt x="66" y="269"/>
                  </a:cubicBezTo>
                  <a:cubicBezTo>
                    <a:pt x="66" y="269"/>
                    <a:pt x="67" y="269"/>
                    <a:pt x="67" y="269"/>
                  </a:cubicBezTo>
                  <a:cubicBezTo>
                    <a:pt x="66" y="269"/>
                    <a:pt x="65" y="270"/>
                    <a:pt x="64" y="270"/>
                  </a:cubicBezTo>
                  <a:cubicBezTo>
                    <a:pt x="63" y="270"/>
                    <a:pt x="63" y="270"/>
                    <a:pt x="62" y="269"/>
                  </a:cubicBezTo>
                  <a:cubicBezTo>
                    <a:pt x="59" y="268"/>
                    <a:pt x="55" y="265"/>
                    <a:pt x="52" y="262"/>
                  </a:cubicBezTo>
                  <a:cubicBezTo>
                    <a:pt x="52" y="262"/>
                    <a:pt x="51" y="261"/>
                    <a:pt x="50" y="261"/>
                  </a:cubicBezTo>
                  <a:cubicBezTo>
                    <a:pt x="48" y="259"/>
                    <a:pt x="46" y="257"/>
                    <a:pt x="44" y="254"/>
                  </a:cubicBezTo>
                  <a:cubicBezTo>
                    <a:pt x="46" y="255"/>
                    <a:pt x="47" y="255"/>
                    <a:pt x="48" y="255"/>
                  </a:cubicBezTo>
                  <a:cubicBezTo>
                    <a:pt x="49" y="255"/>
                    <a:pt x="49" y="255"/>
                    <a:pt x="49" y="255"/>
                  </a:cubicBezTo>
                  <a:cubicBezTo>
                    <a:pt x="49" y="255"/>
                    <a:pt x="49" y="255"/>
                    <a:pt x="49" y="255"/>
                  </a:cubicBezTo>
                  <a:cubicBezTo>
                    <a:pt x="52" y="254"/>
                    <a:pt x="55" y="252"/>
                    <a:pt x="57" y="249"/>
                  </a:cubicBezTo>
                  <a:close/>
                  <a:moveTo>
                    <a:pt x="98" y="306"/>
                  </a:moveTo>
                  <a:cubicBezTo>
                    <a:pt x="97" y="304"/>
                    <a:pt x="96" y="303"/>
                    <a:pt x="95" y="301"/>
                  </a:cubicBezTo>
                  <a:cubicBezTo>
                    <a:pt x="93" y="297"/>
                    <a:pt x="91" y="293"/>
                    <a:pt x="88" y="289"/>
                  </a:cubicBezTo>
                  <a:cubicBezTo>
                    <a:pt x="86" y="286"/>
                    <a:pt x="86" y="284"/>
                    <a:pt x="86" y="284"/>
                  </a:cubicBezTo>
                  <a:cubicBezTo>
                    <a:pt x="86" y="284"/>
                    <a:pt x="87" y="283"/>
                    <a:pt x="87" y="283"/>
                  </a:cubicBezTo>
                  <a:cubicBezTo>
                    <a:pt x="88" y="283"/>
                    <a:pt x="88" y="284"/>
                    <a:pt x="89" y="284"/>
                  </a:cubicBezTo>
                  <a:cubicBezTo>
                    <a:pt x="89" y="284"/>
                    <a:pt x="90" y="284"/>
                    <a:pt x="90" y="284"/>
                  </a:cubicBezTo>
                  <a:cubicBezTo>
                    <a:pt x="91" y="284"/>
                    <a:pt x="93" y="284"/>
                    <a:pt x="94" y="282"/>
                  </a:cubicBezTo>
                  <a:cubicBezTo>
                    <a:pt x="96" y="280"/>
                    <a:pt x="96" y="278"/>
                    <a:pt x="96" y="277"/>
                  </a:cubicBezTo>
                  <a:cubicBezTo>
                    <a:pt x="96" y="274"/>
                    <a:pt x="96" y="274"/>
                    <a:pt x="96" y="274"/>
                  </a:cubicBezTo>
                  <a:cubicBezTo>
                    <a:pt x="93" y="274"/>
                    <a:pt x="93" y="274"/>
                    <a:pt x="93" y="274"/>
                  </a:cubicBezTo>
                  <a:cubicBezTo>
                    <a:pt x="92" y="274"/>
                    <a:pt x="91" y="274"/>
                    <a:pt x="90" y="274"/>
                  </a:cubicBezTo>
                  <a:cubicBezTo>
                    <a:pt x="88" y="274"/>
                    <a:pt x="86" y="274"/>
                    <a:pt x="85" y="273"/>
                  </a:cubicBezTo>
                  <a:cubicBezTo>
                    <a:pt x="84" y="273"/>
                    <a:pt x="83" y="272"/>
                    <a:pt x="82" y="271"/>
                  </a:cubicBezTo>
                  <a:cubicBezTo>
                    <a:pt x="81" y="271"/>
                    <a:pt x="81" y="270"/>
                    <a:pt x="80" y="269"/>
                  </a:cubicBezTo>
                  <a:cubicBezTo>
                    <a:pt x="81" y="269"/>
                    <a:pt x="82" y="268"/>
                    <a:pt x="82" y="267"/>
                  </a:cubicBezTo>
                  <a:cubicBezTo>
                    <a:pt x="85" y="264"/>
                    <a:pt x="86" y="260"/>
                    <a:pt x="88" y="256"/>
                  </a:cubicBezTo>
                  <a:cubicBezTo>
                    <a:pt x="88" y="254"/>
                    <a:pt x="88" y="254"/>
                    <a:pt x="88" y="254"/>
                  </a:cubicBezTo>
                  <a:cubicBezTo>
                    <a:pt x="90" y="251"/>
                    <a:pt x="91" y="249"/>
                    <a:pt x="93" y="249"/>
                  </a:cubicBezTo>
                  <a:cubicBezTo>
                    <a:pt x="93" y="249"/>
                    <a:pt x="93" y="249"/>
                    <a:pt x="94" y="249"/>
                  </a:cubicBezTo>
                  <a:cubicBezTo>
                    <a:pt x="99" y="249"/>
                    <a:pt x="107" y="255"/>
                    <a:pt x="109" y="259"/>
                  </a:cubicBezTo>
                  <a:cubicBezTo>
                    <a:pt x="115" y="273"/>
                    <a:pt x="118" y="290"/>
                    <a:pt x="119" y="305"/>
                  </a:cubicBezTo>
                  <a:cubicBezTo>
                    <a:pt x="120" y="309"/>
                    <a:pt x="120" y="309"/>
                    <a:pt x="120" y="309"/>
                  </a:cubicBezTo>
                  <a:cubicBezTo>
                    <a:pt x="121" y="314"/>
                    <a:pt x="122" y="318"/>
                    <a:pt x="123" y="321"/>
                  </a:cubicBezTo>
                  <a:cubicBezTo>
                    <a:pt x="123" y="322"/>
                    <a:pt x="123" y="323"/>
                    <a:pt x="124" y="325"/>
                  </a:cubicBezTo>
                  <a:cubicBezTo>
                    <a:pt x="124" y="326"/>
                    <a:pt x="125" y="330"/>
                    <a:pt x="125" y="331"/>
                  </a:cubicBezTo>
                  <a:cubicBezTo>
                    <a:pt x="125" y="331"/>
                    <a:pt x="124" y="331"/>
                    <a:pt x="124" y="332"/>
                  </a:cubicBezTo>
                  <a:cubicBezTo>
                    <a:pt x="123" y="332"/>
                    <a:pt x="122" y="332"/>
                    <a:pt x="121" y="333"/>
                  </a:cubicBezTo>
                  <a:cubicBezTo>
                    <a:pt x="121" y="330"/>
                    <a:pt x="120" y="324"/>
                    <a:pt x="119" y="321"/>
                  </a:cubicBezTo>
                  <a:cubicBezTo>
                    <a:pt x="117" y="317"/>
                    <a:pt x="114" y="315"/>
                    <a:pt x="110" y="314"/>
                  </a:cubicBezTo>
                  <a:cubicBezTo>
                    <a:pt x="109" y="314"/>
                    <a:pt x="108" y="314"/>
                    <a:pt x="108" y="314"/>
                  </a:cubicBezTo>
                  <a:cubicBezTo>
                    <a:pt x="103" y="314"/>
                    <a:pt x="102" y="317"/>
                    <a:pt x="102" y="319"/>
                  </a:cubicBezTo>
                  <a:cubicBezTo>
                    <a:pt x="101" y="316"/>
                    <a:pt x="100" y="313"/>
                    <a:pt x="100" y="311"/>
                  </a:cubicBezTo>
                  <a:cubicBezTo>
                    <a:pt x="99" y="308"/>
                    <a:pt x="98" y="307"/>
                    <a:pt x="98" y="306"/>
                  </a:cubicBezTo>
                  <a:close/>
                </a:path>
              </a:pathLst>
            </a:custGeom>
            <a:solidFill>
              <a:srgbClr val="D8D8D8"/>
            </a:solidFill>
            <a:ln w="9525" cap="rnd" cmpd="sng">
              <a:solidFill>
                <a:schemeClr val="lt1"/>
              </a:solidFill>
              <a:prstDash val="solid"/>
              <a:round/>
              <a:headEnd type="none" w="sm" len="sm"/>
              <a:tailEnd type="none" w="sm" len="sm"/>
            </a:ln>
          </p:spPr>
          <p:txBody>
            <a:bodyPr spcFirstLastPara="1" wrap="square" lIns="62850" tIns="31400" rIns="62850" bIns="31400" anchor="t" anchorCtr="0">
              <a:noAutofit/>
            </a:bodyPr>
            <a:lstStyle/>
            <a:p>
              <a:pPr marL="0" marR="0" lvl="0" indent="0" algn="l" rtl="0">
                <a:spcBef>
                  <a:spcPts val="0"/>
                </a:spcBef>
                <a:spcAft>
                  <a:spcPts val="0"/>
                </a:spcAft>
                <a:buNone/>
              </a:pPr>
              <a:endParaRPr sz="2500">
                <a:solidFill>
                  <a:srgbClr val="212121"/>
                </a:solidFill>
                <a:latin typeface="Calibri"/>
                <a:ea typeface="Calibri"/>
                <a:cs typeface="Calibri"/>
                <a:sym typeface="Calibri"/>
              </a:endParaRPr>
            </a:p>
          </p:txBody>
        </p:sp>
      </p:grpSp>
      <p:sp>
        <p:nvSpPr>
          <p:cNvPr id="350" name="Google Shape;350;p20"/>
          <p:cNvSpPr/>
          <p:nvPr/>
        </p:nvSpPr>
        <p:spPr>
          <a:xfrm>
            <a:off x="7878632" y="6557110"/>
            <a:ext cx="3589734" cy="767355"/>
          </a:xfrm>
          <a:custGeom>
            <a:avLst/>
            <a:gdLst/>
            <a:ahLst/>
            <a:cxnLst/>
            <a:rect l="l" t="t" r="r" b="b"/>
            <a:pathLst>
              <a:path w="2393156" h="682093" extrusionOk="0">
                <a:moveTo>
                  <a:pt x="0" y="58205"/>
                </a:moveTo>
                <a:cubicBezTo>
                  <a:pt x="335161" y="7405"/>
                  <a:pt x="670322" y="-43395"/>
                  <a:pt x="1069181" y="60586"/>
                </a:cubicBezTo>
                <a:cubicBezTo>
                  <a:pt x="1468040" y="164567"/>
                  <a:pt x="1930598" y="423330"/>
                  <a:pt x="2393156" y="682093"/>
                </a:cubicBezTo>
              </a:path>
            </a:pathLst>
          </a:custGeom>
          <a:noFill/>
          <a:ln w="12700" cap="flat" cmpd="sng">
            <a:solidFill>
              <a:schemeClr val="accent3"/>
            </a:solidFill>
            <a:prstDash val="dash"/>
            <a:miter lim="800000"/>
            <a:headEnd type="none" w="sm" len="sm"/>
            <a:tailEnd type="none" w="sm" len="sm"/>
          </a:ln>
        </p:spPr>
        <p:txBody>
          <a:bodyPr spcFirstLastPara="1" wrap="square" lIns="125725" tIns="62850" rIns="125725" bIns="62850" anchor="ctr" anchorCtr="0">
            <a:noAutofit/>
          </a:bodyPr>
          <a:lstStyle/>
          <a:p>
            <a:pPr marL="0" marR="0" lvl="0" indent="0" algn="ctr" rtl="0">
              <a:spcBef>
                <a:spcPts val="0"/>
              </a:spcBef>
              <a:spcAft>
                <a:spcPts val="0"/>
              </a:spcAft>
              <a:buNone/>
            </a:pPr>
            <a:endParaRPr sz="2500">
              <a:solidFill>
                <a:schemeClr val="lt1"/>
              </a:solidFill>
              <a:latin typeface="Calibri"/>
              <a:ea typeface="Calibri"/>
              <a:cs typeface="Calibri"/>
              <a:sym typeface="Calibri"/>
            </a:endParaRPr>
          </a:p>
        </p:txBody>
      </p:sp>
      <p:sp>
        <p:nvSpPr>
          <p:cNvPr id="351" name="Google Shape;351;p20"/>
          <p:cNvSpPr/>
          <p:nvPr/>
        </p:nvSpPr>
        <p:spPr>
          <a:xfrm>
            <a:off x="11468366" y="7317787"/>
            <a:ext cx="3257550" cy="587999"/>
          </a:xfrm>
          <a:custGeom>
            <a:avLst/>
            <a:gdLst/>
            <a:ahLst/>
            <a:cxnLst/>
            <a:rect l="l" t="t" r="r" b="b"/>
            <a:pathLst>
              <a:path w="2171700" h="522666" extrusionOk="0">
                <a:moveTo>
                  <a:pt x="0" y="8316"/>
                </a:moveTo>
                <a:cubicBezTo>
                  <a:pt x="482203" y="-3591"/>
                  <a:pt x="964406" y="-15497"/>
                  <a:pt x="1326356" y="70228"/>
                </a:cubicBezTo>
                <a:cubicBezTo>
                  <a:pt x="1688306" y="155953"/>
                  <a:pt x="1930003" y="339309"/>
                  <a:pt x="2171700" y="522666"/>
                </a:cubicBezTo>
              </a:path>
            </a:pathLst>
          </a:custGeom>
          <a:noFill/>
          <a:ln w="12700" cap="flat" cmpd="sng">
            <a:solidFill>
              <a:schemeClr val="accent3"/>
            </a:solidFill>
            <a:prstDash val="dash"/>
            <a:miter lim="800000"/>
            <a:headEnd type="none" w="sm" len="sm"/>
            <a:tailEnd type="none" w="sm" len="sm"/>
          </a:ln>
        </p:spPr>
        <p:txBody>
          <a:bodyPr spcFirstLastPara="1" wrap="square" lIns="125725" tIns="62850" rIns="125725" bIns="62850" anchor="ctr" anchorCtr="0">
            <a:noAutofit/>
          </a:bodyPr>
          <a:lstStyle/>
          <a:p>
            <a:pPr marL="0" marR="0" lvl="0" indent="0" algn="ctr" rtl="0">
              <a:spcBef>
                <a:spcPts val="0"/>
              </a:spcBef>
              <a:spcAft>
                <a:spcPts val="0"/>
              </a:spcAft>
              <a:buNone/>
            </a:pPr>
            <a:endParaRPr sz="2500">
              <a:solidFill>
                <a:schemeClr val="lt1"/>
              </a:solidFill>
              <a:latin typeface="Calibri"/>
              <a:ea typeface="Calibri"/>
              <a:cs typeface="Calibri"/>
              <a:sym typeface="Calibri"/>
            </a:endParaRPr>
          </a:p>
        </p:txBody>
      </p:sp>
      <p:sp>
        <p:nvSpPr>
          <p:cNvPr id="352" name="Google Shape;352;p20"/>
          <p:cNvSpPr/>
          <p:nvPr/>
        </p:nvSpPr>
        <p:spPr>
          <a:xfrm>
            <a:off x="14733058" y="7487366"/>
            <a:ext cx="1889523" cy="413063"/>
          </a:xfrm>
          <a:custGeom>
            <a:avLst/>
            <a:gdLst/>
            <a:ahLst/>
            <a:cxnLst/>
            <a:rect l="l" t="t" r="r" b="b"/>
            <a:pathLst>
              <a:path w="1259682" h="367167" extrusionOk="0">
                <a:moveTo>
                  <a:pt x="0" y="367167"/>
                </a:moveTo>
                <a:cubicBezTo>
                  <a:pt x="248642" y="215561"/>
                  <a:pt x="497285" y="63955"/>
                  <a:pt x="707232" y="17124"/>
                </a:cubicBezTo>
                <a:cubicBezTo>
                  <a:pt x="917179" y="-29707"/>
                  <a:pt x="1088430" y="28236"/>
                  <a:pt x="1259682" y="86180"/>
                </a:cubicBezTo>
              </a:path>
            </a:pathLst>
          </a:custGeom>
          <a:noFill/>
          <a:ln w="12700" cap="flat" cmpd="sng">
            <a:solidFill>
              <a:schemeClr val="accent3"/>
            </a:solidFill>
            <a:prstDash val="dash"/>
            <a:miter lim="800000"/>
            <a:headEnd type="none" w="sm" len="sm"/>
            <a:tailEnd type="none" w="sm" len="sm"/>
          </a:ln>
        </p:spPr>
        <p:txBody>
          <a:bodyPr spcFirstLastPara="1" wrap="square" lIns="125725" tIns="62850" rIns="125725" bIns="62850" anchor="ctr" anchorCtr="0">
            <a:noAutofit/>
          </a:bodyPr>
          <a:lstStyle/>
          <a:p>
            <a:pPr marL="0" marR="0" lvl="0" indent="0" algn="ctr" rtl="0">
              <a:spcBef>
                <a:spcPts val="0"/>
              </a:spcBef>
              <a:spcAft>
                <a:spcPts val="0"/>
              </a:spcAft>
              <a:buNone/>
            </a:pPr>
            <a:endParaRPr sz="2500">
              <a:solidFill>
                <a:schemeClr val="lt1"/>
              </a:solidFill>
              <a:latin typeface="Calibri"/>
              <a:ea typeface="Calibri"/>
              <a:cs typeface="Calibri"/>
              <a:sym typeface="Calibri"/>
            </a:endParaRPr>
          </a:p>
        </p:txBody>
      </p:sp>
      <p:grpSp>
        <p:nvGrpSpPr>
          <p:cNvPr id="353" name="Google Shape;353;p20"/>
          <p:cNvGrpSpPr/>
          <p:nvPr/>
        </p:nvGrpSpPr>
        <p:grpSpPr>
          <a:xfrm>
            <a:off x="16179360" y="7248092"/>
            <a:ext cx="1188833" cy="891625"/>
            <a:chOff x="4658786" y="1779529"/>
            <a:chExt cx="1109400" cy="1109400"/>
          </a:xfrm>
        </p:grpSpPr>
        <p:sp>
          <p:nvSpPr>
            <p:cNvPr id="354" name="Google Shape;354;p20"/>
            <p:cNvSpPr/>
            <p:nvPr/>
          </p:nvSpPr>
          <p:spPr>
            <a:xfrm rot="8100000">
              <a:off x="4821254" y="1941997"/>
              <a:ext cx="784464" cy="784464"/>
            </a:xfrm>
            <a:prstGeom prst="teardrop">
              <a:avLst>
                <a:gd name="adj" fmla="val 117662"/>
              </a:avLst>
            </a:prstGeom>
            <a:solidFill>
              <a:schemeClr val="accent6"/>
            </a:solidFill>
            <a:ln>
              <a:noFill/>
            </a:ln>
          </p:spPr>
          <p:txBody>
            <a:bodyPr spcFirstLastPara="1" wrap="square" lIns="167625" tIns="83775" rIns="167625" bIns="83775" anchor="ctr" anchorCtr="0">
              <a:noAutofit/>
            </a:bodyPr>
            <a:lstStyle/>
            <a:p>
              <a:pPr marL="0" marR="0" lvl="0" indent="0" algn="ctr" rtl="0">
                <a:spcBef>
                  <a:spcPts val="0"/>
                </a:spcBef>
                <a:spcAft>
                  <a:spcPts val="0"/>
                </a:spcAft>
                <a:buNone/>
              </a:pPr>
              <a:endParaRPr sz="2500">
                <a:solidFill>
                  <a:schemeClr val="lt1"/>
                </a:solidFill>
                <a:latin typeface="Calibri"/>
                <a:ea typeface="Calibri"/>
                <a:cs typeface="Calibri"/>
                <a:sym typeface="Calibri"/>
              </a:endParaRPr>
            </a:p>
          </p:txBody>
        </p:sp>
        <p:sp>
          <p:nvSpPr>
            <p:cNvPr id="355" name="Google Shape;355;p20"/>
            <p:cNvSpPr/>
            <p:nvPr/>
          </p:nvSpPr>
          <p:spPr>
            <a:xfrm>
              <a:off x="4920232" y="2038351"/>
              <a:ext cx="585300" cy="585300"/>
            </a:xfrm>
            <a:prstGeom prst="ellipse">
              <a:avLst/>
            </a:prstGeom>
            <a:solidFill>
              <a:schemeClr val="lt1">
                <a:alpha val="60000"/>
              </a:schemeClr>
            </a:solidFill>
            <a:ln>
              <a:noFill/>
            </a:ln>
          </p:spPr>
          <p:txBody>
            <a:bodyPr spcFirstLastPara="1" wrap="square" lIns="167625" tIns="83775" rIns="167625" bIns="83775" anchor="ctr" anchorCtr="0">
              <a:noAutofit/>
            </a:bodyPr>
            <a:lstStyle/>
            <a:p>
              <a:pPr marL="0" marR="0" lvl="0" indent="0" algn="ctr" rtl="0">
                <a:spcBef>
                  <a:spcPts val="0"/>
                </a:spcBef>
                <a:spcAft>
                  <a:spcPts val="0"/>
                </a:spcAft>
                <a:buNone/>
              </a:pPr>
              <a:endParaRPr sz="2500">
                <a:solidFill>
                  <a:schemeClr val="lt1"/>
                </a:solidFill>
                <a:latin typeface="Calibri"/>
                <a:ea typeface="Calibri"/>
                <a:cs typeface="Calibri"/>
                <a:sym typeface="Calibri"/>
              </a:endParaRPr>
            </a:p>
          </p:txBody>
        </p:sp>
        <p:sp>
          <p:nvSpPr>
            <p:cNvPr id="356" name="Google Shape;356;p20"/>
            <p:cNvSpPr/>
            <p:nvPr/>
          </p:nvSpPr>
          <p:spPr>
            <a:xfrm>
              <a:off x="4952006" y="2070497"/>
              <a:ext cx="521100" cy="521100"/>
            </a:xfrm>
            <a:prstGeom prst="ellipse">
              <a:avLst/>
            </a:prstGeom>
            <a:solidFill>
              <a:schemeClr val="lt1"/>
            </a:solidFill>
            <a:ln>
              <a:noFill/>
            </a:ln>
          </p:spPr>
          <p:txBody>
            <a:bodyPr spcFirstLastPara="1" wrap="square" lIns="125725" tIns="62850" rIns="125725" bIns="62850" anchor="t" anchorCtr="0">
              <a:noAutofit/>
            </a:bodyPr>
            <a:lstStyle/>
            <a:p>
              <a:pPr marL="0" marR="0" lvl="0" indent="0" algn="l" rtl="0">
                <a:spcBef>
                  <a:spcPts val="0"/>
                </a:spcBef>
                <a:spcAft>
                  <a:spcPts val="0"/>
                </a:spcAft>
                <a:buNone/>
              </a:pPr>
              <a:endParaRPr sz="2500">
                <a:solidFill>
                  <a:schemeClr val="dk1"/>
                </a:solidFill>
                <a:latin typeface="Calibri"/>
                <a:ea typeface="Calibri"/>
                <a:cs typeface="Calibri"/>
                <a:sym typeface="Calibri"/>
              </a:endParaRPr>
            </a:p>
          </p:txBody>
        </p:sp>
      </p:grpSp>
      <p:grpSp>
        <p:nvGrpSpPr>
          <p:cNvPr id="357" name="Google Shape;357;p20"/>
          <p:cNvGrpSpPr/>
          <p:nvPr/>
        </p:nvGrpSpPr>
        <p:grpSpPr>
          <a:xfrm>
            <a:off x="11062307" y="6335961"/>
            <a:ext cx="1188833" cy="891625"/>
            <a:chOff x="4658786" y="1779529"/>
            <a:chExt cx="1109400" cy="1109400"/>
          </a:xfrm>
        </p:grpSpPr>
        <p:sp>
          <p:nvSpPr>
            <p:cNvPr id="358" name="Google Shape;358;p20"/>
            <p:cNvSpPr/>
            <p:nvPr/>
          </p:nvSpPr>
          <p:spPr>
            <a:xfrm rot="8100000">
              <a:off x="4821254" y="1941997"/>
              <a:ext cx="784464" cy="784464"/>
            </a:xfrm>
            <a:prstGeom prst="teardrop">
              <a:avLst>
                <a:gd name="adj" fmla="val 117662"/>
              </a:avLst>
            </a:prstGeom>
            <a:solidFill>
              <a:schemeClr val="accent2"/>
            </a:solidFill>
            <a:ln>
              <a:noFill/>
            </a:ln>
          </p:spPr>
          <p:txBody>
            <a:bodyPr spcFirstLastPara="1" wrap="square" lIns="167625" tIns="83775" rIns="167625" bIns="83775" anchor="ctr" anchorCtr="0">
              <a:noAutofit/>
            </a:bodyPr>
            <a:lstStyle/>
            <a:p>
              <a:pPr marL="0" marR="0" lvl="0" indent="0" algn="ctr" rtl="0">
                <a:spcBef>
                  <a:spcPts val="0"/>
                </a:spcBef>
                <a:spcAft>
                  <a:spcPts val="0"/>
                </a:spcAft>
                <a:buNone/>
              </a:pPr>
              <a:endParaRPr sz="2500">
                <a:solidFill>
                  <a:schemeClr val="lt1"/>
                </a:solidFill>
                <a:latin typeface="Calibri"/>
                <a:ea typeface="Calibri"/>
                <a:cs typeface="Calibri"/>
                <a:sym typeface="Calibri"/>
              </a:endParaRPr>
            </a:p>
          </p:txBody>
        </p:sp>
        <p:sp>
          <p:nvSpPr>
            <p:cNvPr id="359" name="Google Shape;359;p20"/>
            <p:cNvSpPr/>
            <p:nvPr/>
          </p:nvSpPr>
          <p:spPr>
            <a:xfrm>
              <a:off x="4920232" y="2038351"/>
              <a:ext cx="585300" cy="585300"/>
            </a:xfrm>
            <a:prstGeom prst="ellipse">
              <a:avLst/>
            </a:prstGeom>
            <a:solidFill>
              <a:schemeClr val="lt1">
                <a:alpha val="60000"/>
              </a:schemeClr>
            </a:solidFill>
            <a:ln>
              <a:noFill/>
            </a:ln>
          </p:spPr>
          <p:txBody>
            <a:bodyPr spcFirstLastPara="1" wrap="square" lIns="167625" tIns="83775" rIns="167625" bIns="83775" anchor="ctr" anchorCtr="0">
              <a:noAutofit/>
            </a:bodyPr>
            <a:lstStyle/>
            <a:p>
              <a:pPr marL="0" marR="0" lvl="0" indent="0" algn="ctr" rtl="0">
                <a:spcBef>
                  <a:spcPts val="0"/>
                </a:spcBef>
                <a:spcAft>
                  <a:spcPts val="0"/>
                </a:spcAft>
                <a:buNone/>
              </a:pPr>
              <a:endParaRPr sz="2500">
                <a:solidFill>
                  <a:schemeClr val="lt1"/>
                </a:solidFill>
                <a:latin typeface="Calibri"/>
                <a:ea typeface="Calibri"/>
                <a:cs typeface="Calibri"/>
                <a:sym typeface="Calibri"/>
              </a:endParaRPr>
            </a:p>
          </p:txBody>
        </p:sp>
        <p:sp>
          <p:nvSpPr>
            <p:cNvPr id="360" name="Google Shape;360;p20"/>
            <p:cNvSpPr/>
            <p:nvPr/>
          </p:nvSpPr>
          <p:spPr>
            <a:xfrm>
              <a:off x="4952006" y="2070497"/>
              <a:ext cx="521100" cy="521100"/>
            </a:xfrm>
            <a:prstGeom prst="ellipse">
              <a:avLst/>
            </a:prstGeom>
            <a:solidFill>
              <a:schemeClr val="lt1"/>
            </a:solidFill>
            <a:ln>
              <a:noFill/>
            </a:ln>
          </p:spPr>
          <p:txBody>
            <a:bodyPr spcFirstLastPara="1" wrap="square" lIns="125725" tIns="62850" rIns="125725" bIns="62850" anchor="t" anchorCtr="0">
              <a:noAutofit/>
            </a:bodyPr>
            <a:lstStyle/>
            <a:p>
              <a:pPr marL="0" marR="0" lvl="0" indent="0" algn="l" rtl="0">
                <a:spcBef>
                  <a:spcPts val="0"/>
                </a:spcBef>
                <a:spcAft>
                  <a:spcPts val="0"/>
                </a:spcAft>
                <a:buNone/>
              </a:pPr>
              <a:endParaRPr sz="2500">
                <a:solidFill>
                  <a:schemeClr val="dk1"/>
                </a:solidFill>
                <a:latin typeface="Calibri"/>
                <a:ea typeface="Calibri"/>
                <a:cs typeface="Calibri"/>
                <a:sym typeface="Calibri"/>
              </a:endParaRPr>
            </a:p>
          </p:txBody>
        </p:sp>
      </p:grpSp>
      <p:sp>
        <p:nvSpPr>
          <p:cNvPr id="361" name="Google Shape;361;p20"/>
          <p:cNvSpPr/>
          <p:nvPr/>
        </p:nvSpPr>
        <p:spPr>
          <a:xfrm rot="3570606">
            <a:off x="9573459" y="6422321"/>
            <a:ext cx="470795" cy="569630"/>
          </a:xfrm>
          <a:custGeom>
            <a:avLst/>
            <a:gdLst/>
            <a:ahLst/>
            <a:cxnLst/>
            <a:rect l="l" t="t" r="r" b="b"/>
            <a:pathLst>
              <a:path w="394835" h="394810" extrusionOk="0">
                <a:moveTo>
                  <a:pt x="369912" y="134"/>
                </a:moveTo>
                <a:cubicBezTo>
                  <a:pt x="376861" y="697"/>
                  <a:pt x="382776" y="3045"/>
                  <a:pt x="387659" y="7177"/>
                </a:cubicBezTo>
                <a:cubicBezTo>
                  <a:pt x="395923" y="16943"/>
                  <a:pt x="397050" y="30840"/>
                  <a:pt x="391040" y="48870"/>
                </a:cubicBezTo>
                <a:cubicBezTo>
                  <a:pt x="385030" y="66899"/>
                  <a:pt x="374889" y="83051"/>
                  <a:pt x="360615" y="97324"/>
                </a:cubicBezTo>
                <a:lnTo>
                  <a:pt x="315260" y="142679"/>
                </a:lnTo>
                <a:lnTo>
                  <a:pt x="360334" y="338750"/>
                </a:lnTo>
                <a:cubicBezTo>
                  <a:pt x="361273" y="342318"/>
                  <a:pt x="360146" y="345417"/>
                  <a:pt x="356953" y="348046"/>
                </a:cubicBezTo>
                <a:lnTo>
                  <a:pt x="320894" y="375090"/>
                </a:lnTo>
                <a:cubicBezTo>
                  <a:pt x="319580" y="376217"/>
                  <a:pt x="317795" y="376781"/>
                  <a:pt x="315542" y="376781"/>
                </a:cubicBezTo>
                <a:cubicBezTo>
                  <a:pt x="314791" y="376781"/>
                  <a:pt x="314133" y="376687"/>
                  <a:pt x="313570" y="376499"/>
                </a:cubicBezTo>
                <a:cubicBezTo>
                  <a:pt x="310752" y="375936"/>
                  <a:pt x="308780" y="374433"/>
                  <a:pt x="307654" y="371992"/>
                </a:cubicBezTo>
                <a:lnTo>
                  <a:pt x="229056" y="228883"/>
                </a:lnTo>
                <a:lnTo>
                  <a:pt x="156093" y="301846"/>
                </a:lnTo>
                <a:lnTo>
                  <a:pt x="171024" y="356498"/>
                </a:lnTo>
                <a:cubicBezTo>
                  <a:pt x="171963" y="359690"/>
                  <a:pt x="171211" y="362601"/>
                  <a:pt x="168770" y="365231"/>
                </a:cubicBezTo>
                <a:lnTo>
                  <a:pt x="141726" y="392275"/>
                </a:lnTo>
                <a:cubicBezTo>
                  <a:pt x="140036" y="393965"/>
                  <a:pt x="137876" y="394810"/>
                  <a:pt x="135247" y="394810"/>
                </a:cubicBezTo>
                <a:lnTo>
                  <a:pt x="134683" y="394810"/>
                </a:lnTo>
                <a:cubicBezTo>
                  <a:pt x="131866" y="394435"/>
                  <a:pt x="129613" y="393214"/>
                  <a:pt x="127922" y="391148"/>
                </a:cubicBezTo>
                <a:lnTo>
                  <a:pt x="74679" y="320157"/>
                </a:lnTo>
                <a:lnTo>
                  <a:pt x="3688" y="266914"/>
                </a:lnTo>
                <a:cubicBezTo>
                  <a:pt x="1622" y="265599"/>
                  <a:pt x="402" y="263439"/>
                  <a:pt x="26" y="260434"/>
                </a:cubicBezTo>
                <a:cubicBezTo>
                  <a:pt x="-162" y="257993"/>
                  <a:pt x="684" y="255645"/>
                  <a:pt x="2561" y="253392"/>
                </a:cubicBezTo>
                <a:lnTo>
                  <a:pt x="29606" y="226066"/>
                </a:lnTo>
                <a:cubicBezTo>
                  <a:pt x="31296" y="224375"/>
                  <a:pt x="33455" y="223530"/>
                  <a:pt x="36085" y="223530"/>
                </a:cubicBezTo>
                <a:cubicBezTo>
                  <a:pt x="37212" y="223530"/>
                  <a:pt x="37963" y="223624"/>
                  <a:pt x="38339" y="223812"/>
                </a:cubicBezTo>
                <a:lnTo>
                  <a:pt x="92990" y="238743"/>
                </a:lnTo>
                <a:lnTo>
                  <a:pt x="165953" y="165780"/>
                </a:lnTo>
                <a:lnTo>
                  <a:pt x="22844" y="87182"/>
                </a:lnTo>
                <a:cubicBezTo>
                  <a:pt x="20215" y="85680"/>
                  <a:pt x="18619" y="83426"/>
                  <a:pt x="18055" y="80421"/>
                </a:cubicBezTo>
                <a:cubicBezTo>
                  <a:pt x="17680" y="77417"/>
                  <a:pt x="18525" y="74881"/>
                  <a:pt x="20591" y="72815"/>
                </a:cubicBezTo>
                <a:lnTo>
                  <a:pt x="56650" y="36756"/>
                </a:lnTo>
                <a:cubicBezTo>
                  <a:pt x="59279" y="34315"/>
                  <a:pt x="62096" y="33563"/>
                  <a:pt x="65101" y="34503"/>
                </a:cubicBezTo>
                <a:lnTo>
                  <a:pt x="252439" y="79294"/>
                </a:lnTo>
                <a:lnTo>
                  <a:pt x="297512" y="34221"/>
                </a:lnTo>
                <a:cubicBezTo>
                  <a:pt x="311785" y="19947"/>
                  <a:pt x="327937" y="9806"/>
                  <a:pt x="345967" y="3796"/>
                </a:cubicBezTo>
                <a:cubicBezTo>
                  <a:pt x="354981" y="791"/>
                  <a:pt x="362963" y="-430"/>
                  <a:pt x="369912" y="134"/>
                </a:cubicBezTo>
                <a:close/>
              </a:path>
            </a:pathLst>
          </a:custGeom>
          <a:solidFill>
            <a:schemeClr val="accent3"/>
          </a:solidFill>
          <a:ln>
            <a:noFill/>
          </a:ln>
        </p:spPr>
        <p:txBody>
          <a:bodyPr spcFirstLastPara="1" wrap="square" lIns="167625" tIns="83775" rIns="167625" bIns="83775" anchor="ctr" anchorCtr="0">
            <a:noAutofit/>
          </a:bodyPr>
          <a:lstStyle/>
          <a:p>
            <a:pPr marL="0" marR="0" lvl="0" indent="0" algn="ctr" rtl="0">
              <a:spcBef>
                <a:spcPts val="0"/>
              </a:spcBef>
              <a:spcAft>
                <a:spcPts val="0"/>
              </a:spcAft>
              <a:buNone/>
            </a:pPr>
            <a:endParaRPr sz="1900">
              <a:solidFill>
                <a:srgbClr val="FFFFFF"/>
              </a:solidFill>
              <a:latin typeface="Calibri"/>
              <a:ea typeface="Calibri"/>
              <a:cs typeface="Calibri"/>
              <a:sym typeface="Calibri"/>
            </a:endParaRPr>
          </a:p>
        </p:txBody>
      </p:sp>
      <p:sp>
        <p:nvSpPr>
          <p:cNvPr id="362" name="Google Shape;362;p20"/>
          <p:cNvSpPr/>
          <p:nvPr/>
        </p:nvSpPr>
        <p:spPr>
          <a:xfrm rot="2293098">
            <a:off x="12409601" y="7076860"/>
            <a:ext cx="520142" cy="526998"/>
          </a:xfrm>
          <a:custGeom>
            <a:avLst/>
            <a:gdLst/>
            <a:ahLst/>
            <a:cxnLst/>
            <a:rect l="l" t="t" r="r" b="b"/>
            <a:pathLst>
              <a:path w="394835" h="394810" extrusionOk="0">
                <a:moveTo>
                  <a:pt x="369912" y="134"/>
                </a:moveTo>
                <a:cubicBezTo>
                  <a:pt x="376861" y="697"/>
                  <a:pt x="382776" y="3045"/>
                  <a:pt x="387659" y="7177"/>
                </a:cubicBezTo>
                <a:cubicBezTo>
                  <a:pt x="395923" y="16943"/>
                  <a:pt x="397050" y="30840"/>
                  <a:pt x="391040" y="48870"/>
                </a:cubicBezTo>
                <a:cubicBezTo>
                  <a:pt x="385030" y="66899"/>
                  <a:pt x="374889" y="83051"/>
                  <a:pt x="360615" y="97324"/>
                </a:cubicBezTo>
                <a:lnTo>
                  <a:pt x="315260" y="142679"/>
                </a:lnTo>
                <a:lnTo>
                  <a:pt x="360334" y="338750"/>
                </a:lnTo>
                <a:cubicBezTo>
                  <a:pt x="361273" y="342318"/>
                  <a:pt x="360146" y="345417"/>
                  <a:pt x="356953" y="348046"/>
                </a:cubicBezTo>
                <a:lnTo>
                  <a:pt x="320894" y="375090"/>
                </a:lnTo>
                <a:cubicBezTo>
                  <a:pt x="319580" y="376217"/>
                  <a:pt x="317795" y="376781"/>
                  <a:pt x="315542" y="376781"/>
                </a:cubicBezTo>
                <a:cubicBezTo>
                  <a:pt x="314791" y="376781"/>
                  <a:pt x="314133" y="376687"/>
                  <a:pt x="313570" y="376499"/>
                </a:cubicBezTo>
                <a:cubicBezTo>
                  <a:pt x="310752" y="375936"/>
                  <a:pt x="308780" y="374433"/>
                  <a:pt x="307654" y="371992"/>
                </a:cubicBezTo>
                <a:lnTo>
                  <a:pt x="229056" y="228883"/>
                </a:lnTo>
                <a:lnTo>
                  <a:pt x="156093" y="301846"/>
                </a:lnTo>
                <a:lnTo>
                  <a:pt x="171024" y="356498"/>
                </a:lnTo>
                <a:cubicBezTo>
                  <a:pt x="171963" y="359690"/>
                  <a:pt x="171211" y="362601"/>
                  <a:pt x="168770" y="365231"/>
                </a:cubicBezTo>
                <a:lnTo>
                  <a:pt x="141726" y="392275"/>
                </a:lnTo>
                <a:cubicBezTo>
                  <a:pt x="140036" y="393965"/>
                  <a:pt x="137876" y="394810"/>
                  <a:pt x="135247" y="394810"/>
                </a:cubicBezTo>
                <a:lnTo>
                  <a:pt x="134683" y="394810"/>
                </a:lnTo>
                <a:cubicBezTo>
                  <a:pt x="131866" y="394435"/>
                  <a:pt x="129613" y="393214"/>
                  <a:pt x="127922" y="391148"/>
                </a:cubicBezTo>
                <a:lnTo>
                  <a:pt x="74679" y="320157"/>
                </a:lnTo>
                <a:lnTo>
                  <a:pt x="3688" y="266914"/>
                </a:lnTo>
                <a:cubicBezTo>
                  <a:pt x="1622" y="265599"/>
                  <a:pt x="402" y="263439"/>
                  <a:pt x="26" y="260434"/>
                </a:cubicBezTo>
                <a:cubicBezTo>
                  <a:pt x="-162" y="257993"/>
                  <a:pt x="684" y="255645"/>
                  <a:pt x="2561" y="253392"/>
                </a:cubicBezTo>
                <a:lnTo>
                  <a:pt x="29606" y="226066"/>
                </a:lnTo>
                <a:cubicBezTo>
                  <a:pt x="31296" y="224375"/>
                  <a:pt x="33455" y="223530"/>
                  <a:pt x="36085" y="223530"/>
                </a:cubicBezTo>
                <a:cubicBezTo>
                  <a:pt x="37212" y="223530"/>
                  <a:pt x="37963" y="223624"/>
                  <a:pt x="38339" y="223812"/>
                </a:cubicBezTo>
                <a:lnTo>
                  <a:pt x="92990" y="238743"/>
                </a:lnTo>
                <a:lnTo>
                  <a:pt x="165953" y="165780"/>
                </a:lnTo>
                <a:lnTo>
                  <a:pt x="22844" y="87182"/>
                </a:lnTo>
                <a:cubicBezTo>
                  <a:pt x="20215" y="85680"/>
                  <a:pt x="18619" y="83426"/>
                  <a:pt x="18055" y="80421"/>
                </a:cubicBezTo>
                <a:cubicBezTo>
                  <a:pt x="17680" y="77417"/>
                  <a:pt x="18525" y="74881"/>
                  <a:pt x="20591" y="72815"/>
                </a:cubicBezTo>
                <a:lnTo>
                  <a:pt x="56650" y="36756"/>
                </a:lnTo>
                <a:cubicBezTo>
                  <a:pt x="59279" y="34315"/>
                  <a:pt x="62096" y="33563"/>
                  <a:pt x="65101" y="34503"/>
                </a:cubicBezTo>
                <a:lnTo>
                  <a:pt x="252439" y="79294"/>
                </a:lnTo>
                <a:lnTo>
                  <a:pt x="297512" y="34221"/>
                </a:lnTo>
                <a:cubicBezTo>
                  <a:pt x="311785" y="19947"/>
                  <a:pt x="327937" y="9806"/>
                  <a:pt x="345967" y="3796"/>
                </a:cubicBezTo>
                <a:cubicBezTo>
                  <a:pt x="354981" y="791"/>
                  <a:pt x="362963" y="-430"/>
                  <a:pt x="369912" y="134"/>
                </a:cubicBezTo>
                <a:close/>
              </a:path>
            </a:pathLst>
          </a:custGeom>
          <a:solidFill>
            <a:schemeClr val="accent3"/>
          </a:solidFill>
          <a:ln>
            <a:noFill/>
          </a:ln>
        </p:spPr>
        <p:txBody>
          <a:bodyPr spcFirstLastPara="1" wrap="square" lIns="167625" tIns="83775" rIns="167625" bIns="83775" anchor="ctr" anchorCtr="0">
            <a:noAutofit/>
          </a:bodyPr>
          <a:lstStyle/>
          <a:p>
            <a:pPr marL="0" marR="0" lvl="0" indent="0" algn="ctr" rtl="0">
              <a:spcBef>
                <a:spcPts val="0"/>
              </a:spcBef>
              <a:spcAft>
                <a:spcPts val="0"/>
              </a:spcAft>
              <a:buNone/>
            </a:pPr>
            <a:endParaRPr sz="1900">
              <a:solidFill>
                <a:srgbClr val="FFFFFF"/>
              </a:solidFill>
              <a:latin typeface="Calibri"/>
              <a:ea typeface="Calibri"/>
              <a:cs typeface="Calibri"/>
              <a:sym typeface="Calibri"/>
            </a:endParaRPr>
          </a:p>
        </p:txBody>
      </p:sp>
      <p:grpSp>
        <p:nvGrpSpPr>
          <p:cNvPr id="363" name="Google Shape;363;p20"/>
          <p:cNvGrpSpPr/>
          <p:nvPr/>
        </p:nvGrpSpPr>
        <p:grpSpPr>
          <a:xfrm>
            <a:off x="7878627" y="5594093"/>
            <a:ext cx="1188833" cy="891625"/>
            <a:chOff x="4658786" y="1779529"/>
            <a:chExt cx="1109400" cy="1109400"/>
          </a:xfrm>
        </p:grpSpPr>
        <p:sp>
          <p:nvSpPr>
            <p:cNvPr id="364" name="Google Shape;364;p20"/>
            <p:cNvSpPr/>
            <p:nvPr/>
          </p:nvSpPr>
          <p:spPr>
            <a:xfrm rot="8100000">
              <a:off x="4821254" y="1941997"/>
              <a:ext cx="784464" cy="784464"/>
            </a:xfrm>
            <a:prstGeom prst="teardrop">
              <a:avLst>
                <a:gd name="adj" fmla="val 117662"/>
              </a:avLst>
            </a:prstGeom>
            <a:solidFill>
              <a:schemeClr val="accent1"/>
            </a:solidFill>
            <a:ln>
              <a:noFill/>
            </a:ln>
          </p:spPr>
          <p:txBody>
            <a:bodyPr spcFirstLastPara="1" wrap="square" lIns="167625" tIns="83775" rIns="167625" bIns="83775" anchor="ctr" anchorCtr="0">
              <a:noAutofit/>
            </a:bodyPr>
            <a:lstStyle/>
            <a:p>
              <a:pPr marL="0" marR="0" lvl="0" indent="0" algn="ctr" rtl="0">
                <a:spcBef>
                  <a:spcPts val="0"/>
                </a:spcBef>
                <a:spcAft>
                  <a:spcPts val="0"/>
                </a:spcAft>
                <a:buNone/>
              </a:pPr>
              <a:endParaRPr sz="2500">
                <a:solidFill>
                  <a:schemeClr val="lt1"/>
                </a:solidFill>
                <a:latin typeface="Calibri"/>
                <a:ea typeface="Calibri"/>
                <a:cs typeface="Calibri"/>
                <a:sym typeface="Calibri"/>
              </a:endParaRPr>
            </a:p>
          </p:txBody>
        </p:sp>
        <p:sp>
          <p:nvSpPr>
            <p:cNvPr id="365" name="Google Shape;365;p20"/>
            <p:cNvSpPr/>
            <p:nvPr/>
          </p:nvSpPr>
          <p:spPr>
            <a:xfrm>
              <a:off x="4920232" y="2038351"/>
              <a:ext cx="585300" cy="585300"/>
            </a:xfrm>
            <a:prstGeom prst="ellipse">
              <a:avLst/>
            </a:prstGeom>
            <a:solidFill>
              <a:schemeClr val="lt1">
                <a:alpha val="60000"/>
              </a:schemeClr>
            </a:solidFill>
            <a:ln>
              <a:noFill/>
            </a:ln>
          </p:spPr>
          <p:txBody>
            <a:bodyPr spcFirstLastPara="1" wrap="square" lIns="167625" tIns="83775" rIns="167625" bIns="83775" anchor="ctr" anchorCtr="0">
              <a:noAutofit/>
            </a:bodyPr>
            <a:lstStyle/>
            <a:p>
              <a:pPr marL="0" marR="0" lvl="0" indent="0" algn="ctr" rtl="0">
                <a:spcBef>
                  <a:spcPts val="0"/>
                </a:spcBef>
                <a:spcAft>
                  <a:spcPts val="0"/>
                </a:spcAft>
                <a:buNone/>
              </a:pPr>
              <a:endParaRPr sz="2500">
                <a:solidFill>
                  <a:schemeClr val="lt1"/>
                </a:solidFill>
                <a:latin typeface="Calibri"/>
                <a:ea typeface="Calibri"/>
                <a:cs typeface="Calibri"/>
                <a:sym typeface="Calibri"/>
              </a:endParaRPr>
            </a:p>
          </p:txBody>
        </p:sp>
        <p:sp>
          <p:nvSpPr>
            <p:cNvPr id="366" name="Google Shape;366;p20"/>
            <p:cNvSpPr/>
            <p:nvPr/>
          </p:nvSpPr>
          <p:spPr>
            <a:xfrm>
              <a:off x="4952006" y="2070497"/>
              <a:ext cx="521100" cy="521100"/>
            </a:xfrm>
            <a:prstGeom prst="ellipse">
              <a:avLst/>
            </a:prstGeom>
            <a:solidFill>
              <a:schemeClr val="lt1"/>
            </a:solidFill>
            <a:ln>
              <a:noFill/>
            </a:ln>
          </p:spPr>
          <p:txBody>
            <a:bodyPr spcFirstLastPara="1" wrap="square" lIns="125725" tIns="62850" rIns="125725" bIns="62850" anchor="t" anchorCtr="0">
              <a:noAutofit/>
            </a:bodyPr>
            <a:lstStyle/>
            <a:p>
              <a:pPr marL="0" marR="0" lvl="0" indent="0" algn="l" rtl="0">
                <a:spcBef>
                  <a:spcPts val="0"/>
                </a:spcBef>
                <a:spcAft>
                  <a:spcPts val="0"/>
                </a:spcAft>
                <a:buNone/>
              </a:pPr>
              <a:endParaRPr sz="2500">
                <a:solidFill>
                  <a:schemeClr val="dk1"/>
                </a:solidFill>
                <a:latin typeface="Calibri"/>
                <a:ea typeface="Calibri"/>
                <a:cs typeface="Calibri"/>
                <a:sym typeface="Calibri"/>
              </a:endParaRPr>
            </a:p>
          </p:txBody>
        </p:sp>
      </p:grpSp>
      <p:sp>
        <p:nvSpPr>
          <p:cNvPr id="367" name="Google Shape;367;p20"/>
          <p:cNvSpPr/>
          <p:nvPr/>
        </p:nvSpPr>
        <p:spPr>
          <a:xfrm rot="1807258">
            <a:off x="15494332" y="7273138"/>
            <a:ext cx="540921" cy="503268"/>
          </a:xfrm>
          <a:custGeom>
            <a:avLst/>
            <a:gdLst/>
            <a:ahLst/>
            <a:cxnLst/>
            <a:rect l="l" t="t" r="r" b="b"/>
            <a:pathLst>
              <a:path w="394835" h="394810" extrusionOk="0">
                <a:moveTo>
                  <a:pt x="369912" y="134"/>
                </a:moveTo>
                <a:cubicBezTo>
                  <a:pt x="376861" y="697"/>
                  <a:pt x="382776" y="3045"/>
                  <a:pt x="387659" y="7177"/>
                </a:cubicBezTo>
                <a:cubicBezTo>
                  <a:pt x="395923" y="16943"/>
                  <a:pt x="397050" y="30840"/>
                  <a:pt x="391040" y="48870"/>
                </a:cubicBezTo>
                <a:cubicBezTo>
                  <a:pt x="385030" y="66899"/>
                  <a:pt x="374889" y="83051"/>
                  <a:pt x="360615" y="97324"/>
                </a:cubicBezTo>
                <a:lnTo>
                  <a:pt x="315260" y="142679"/>
                </a:lnTo>
                <a:lnTo>
                  <a:pt x="360334" y="338750"/>
                </a:lnTo>
                <a:cubicBezTo>
                  <a:pt x="361273" y="342318"/>
                  <a:pt x="360146" y="345417"/>
                  <a:pt x="356953" y="348046"/>
                </a:cubicBezTo>
                <a:lnTo>
                  <a:pt x="320894" y="375090"/>
                </a:lnTo>
                <a:cubicBezTo>
                  <a:pt x="319580" y="376217"/>
                  <a:pt x="317795" y="376781"/>
                  <a:pt x="315542" y="376781"/>
                </a:cubicBezTo>
                <a:cubicBezTo>
                  <a:pt x="314791" y="376781"/>
                  <a:pt x="314133" y="376687"/>
                  <a:pt x="313570" y="376499"/>
                </a:cubicBezTo>
                <a:cubicBezTo>
                  <a:pt x="310752" y="375936"/>
                  <a:pt x="308780" y="374433"/>
                  <a:pt x="307654" y="371992"/>
                </a:cubicBezTo>
                <a:lnTo>
                  <a:pt x="229056" y="228883"/>
                </a:lnTo>
                <a:lnTo>
                  <a:pt x="156093" y="301846"/>
                </a:lnTo>
                <a:lnTo>
                  <a:pt x="171024" y="356498"/>
                </a:lnTo>
                <a:cubicBezTo>
                  <a:pt x="171963" y="359690"/>
                  <a:pt x="171211" y="362601"/>
                  <a:pt x="168770" y="365231"/>
                </a:cubicBezTo>
                <a:lnTo>
                  <a:pt x="141726" y="392275"/>
                </a:lnTo>
                <a:cubicBezTo>
                  <a:pt x="140036" y="393965"/>
                  <a:pt x="137876" y="394810"/>
                  <a:pt x="135247" y="394810"/>
                </a:cubicBezTo>
                <a:lnTo>
                  <a:pt x="134683" y="394810"/>
                </a:lnTo>
                <a:cubicBezTo>
                  <a:pt x="131866" y="394435"/>
                  <a:pt x="129613" y="393214"/>
                  <a:pt x="127922" y="391148"/>
                </a:cubicBezTo>
                <a:lnTo>
                  <a:pt x="74679" y="320157"/>
                </a:lnTo>
                <a:lnTo>
                  <a:pt x="3688" y="266914"/>
                </a:lnTo>
                <a:cubicBezTo>
                  <a:pt x="1622" y="265599"/>
                  <a:pt x="402" y="263439"/>
                  <a:pt x="26" y="260434"/>
                </a:cubicBezTo>
                <a:cubicBezTo>
                  <a:pt x="-162" y="257993"/>
                  <a:pt x="684" y="255645"/>
                  <a:pt x="2561" y="253392"/>
                </a:cubicBezTo>
                <a:lnTo>
                  <a:pt x="29606" y="226066"/>
                </a:lnTo>
                <a:cubicBezTo>
                  <a:pt x="31296" y="224375"/>
                  <a:pt x="33455" y="223530"/>
                  <a:pt x="36085" y="223530"/>
                </a:cubicBezTo>
                <a:cubicBezTo>
                  <a:pt x="37212" y="223530"/>
                  <a:pt x="37963" y="223624"/>
                  <a:pt x="38339" y="223812"/>
                </a:cubicBezTo>
                <a:lnTo>
                  <a:pt x="92990" y="238743"/>
                </a:lnTo>
                <a:lnTo>
                  <a:pt x="165953" y="165780"/>
                </a:lnTo>
                <a:lnTo>
                  <a:pt x="22844" y="87182"/>
                </a:lnTo>
                <a:cubicBezTo>
                  <a:pt x="20215" y="85680"/>
                  <a:pt x="18619" y="83426"/>
                  <a:pt x="18055" y="80421"/>
                </a:cubicBezTo>
                <a:cubicBezTo>
                  <a:pt x="17680" y="77417"/>
                  <a:pt x="18525" y="74881"/>
                  <a:pt x="20591" y="72815"/>
                </a:cubicBezTo>
                <a:lnTo>
                  <a:pt x="56650" y="36756"/>
                </a:lnTo>
                <a:cubicBezTo>
                  <a:pt x="59279" y="34315"/>
                  <a:pt x="62096" y="33563"/>
                  <a:pt x="65101" y="34503"/>
                </a:cubicBezTo>
                <a:lnTo>
                  <a:pt x="252439" y="79294"/>
                </a:lnTo>
                <a:lnTo>
                  <a:pt x="297512" y="34221"/>
                </a:lnTo>
                <a:cubicBezTo>
                  <a:pt x="311785" y="19947"/>
                  <a:pt x="327937" y="9806"/>
                  <a:pt x="345967" y="3796"/>
                </a:cubicBezTo>
                <a:cubicBezTo>
                  <a:pt x="354981" y="791"/>
                  <a:pt x="362963" y="-430"/>
                  <a:pt x="369912" y="134"/>
                </a:cubicBezTo>
                <a:close/>
              </a:path>
            </a:pathLst>
          </a:custGeom>
          <a:solidFill>
            <a:schemeClr val="accent3"/>
          </a:solidFill>
          <a:ln>
            <a:noFill/>
          </a:ln>
        </p:spPr>
        <p:txBody>
          <a:bodyPr spcFirstLastPara="1" wrap="square" lIns="167625" tIns="83775" rIns="167625" bIns="83775" anchor="ctr" anchorCtr="0">
            <a:noAutofit/>
          </a:bodyPr>
          <a:lstStyle/>
          <a:p>
            <a:pPr marL="0" marR="0" lvl="0" indent="0" algn="ctr" rtl="0">
              <a:spcBef>
                <a:spcPts val="0"/>
              </a:spcBef>
              <a:spcAft>
                <a:spcPts val="0"/>
              </a:spcAft>
              <a:buNone/>
            </a:pPr>
            <a:endParaRPr sz="1900">
              <a:solidFill>
                <a:srgbClr val="FFFFFF"/>
              </a:solidFill>
              <a:latin typeface="Calibri"/>
              <a:ea typeface="Calibri"/>
              <a:cs typeface="Calibri"/>
              <a:sym typeface="Calibri"/>
            </a:endParaRPr>
          </a:p>
        </p:txBody>
      </p:sp>
      <p:grpSp>
        <p:nvGrpSpPr>
          <p:cNvPr id="368" name="Google Shape;368;p20"/>
          <p:cNvGrpSpPr/>
          <p:nvPr/>
        </p:nvGrpSpPr>
        <p:grpSpPr>
          <a:xfrm>
            <a:off x="9079077" y="5594099"/>
            <a:ext cx="1188833" cy="891625"/>
            <a:chOff x="4658786" y="1779529"/>
            <a:chExt cx="1109400" cy="1109400"/>
          </a:xfrm>
        </p:grpSpPr>
        <p:sp>
          <p:nvSpPr>
            <p:cNvPr id="369" name="Google Shape;369;p20"/>
            <p:cNvSpPr/>
            <p:nvPr/>
          </p:nvSpPr>
          <p:spPr>
            <a:xfrm rot="8100000">
              <a:off x="4821254" y="1941997"/>
              <a:ext cx="784464" cy="784464"/>
            </a:xfrm>
            <a:prstGeom prst="teardrop">
              <a:avLst>
                <a:gd name="adj" fmla="val 117662"/>
              </a:avLst>
            </a:prstGeom>
            <a:solidFill>
              <a:schemeClr val="accent1"/>
            </a:solidFill>
            <a:ln>
              <a:noFill/>
            </a:ln>
          </p:spPr>
          <p:txBody>
            <a:bodyPr spcFirstLastPara="1" wrap="square" lIns="167625" tIns="83775" rIns="167625" bIns="83775" anchor="ctr" anchorCtr="0">
              <a:noAutofit/>
            </a:bodyPr>
            <a:lstStyle/>
            <a:p>
              <a:pPr marL="0" marR="0" lvl="0" indent="0" algn="ctr" rtl="0">
                <a:spcBef>
                  <a:spcPts val="0"/>
                </a:spcBef>
                <a:spcAft>
                  <a:spcPts val="0"/>
                </a:spcAft>
                <a:buNone/>
              </a:pPr>
              <a:endParaRPr sz="2500">
                <a:solidFill>
                  <a:schemeClr val="lt1"/>
                </a:solidFill>
                <a:latin typeface="Calibri"/>
                <a:ea typeface="Calibri"/>
                <a:cs typeface="Calibri"/>
                <a:sym typeface="Calibri"/>
              </a:endParaRPr>
            </a:p>
          </p:txBody>
        </p:sp>
        <p:sp>
          <p:nvSpPr>
            <p:cNvPr id="370" name="Google Shape;370;p20"/>
            <p:cNvSpPr/>
            <p:nvPr/>
          </p:nvSpPr>
          <p:spPr>
            <a:xfrm>
              <a:off x="4920232" y="2038351"/>
              <a:ext cx="585300" cy="585300"/>
            </a:xfrm>
            <a:prstGeom prst="ellipse">
              <a:avLst/>
            </a:prstGeom>
            <a:solidFill>
              <a:schemeClr val="lt1">
                <a:alpha val="60000"/>
              </a:schemeClr>
            </a:solidFill>
            <a:ln>
              <a:noFill/>
            </a:ln>
          </p:spPr>
          <p:txBody>
            <a:bodyPr spcFirstLastPara="1" wrap="square" lIns="167625" tIns="83775" rIns="167625" bIns="83775" anchor="ctr" anchorCtr="0">
              <a:noAutofit/>
            </a:bodyPr>
            <a:lstStyle/>
            <a:p>
              <a:pPr marL="0" marR="0" lvl="0" indent="0" algn="ctr" rtl="0">
                <a:spcBef>
                  <a:spcPts val="0"/>
                </a:spcBef>
                <a:spcAft>
                  <a:spcPts val="0"/>
                </a:spcAft>
                <a:buNone/>
              </a:pPr>
              <a:endParaRPr sz="2500">
                <a:solidFill>
                  <a:schemeClr val="lt1"/>
                </a:solidFill>
                <a:latin typeface="Calibri"/>
                <a:ea typeface="Calibri"/>
                <a:cs typeface="Calibri"/>
                <a:sym typeface="Calibri"/>
              </a:endParaRPr>
            </a:p>
          </p:txBody>
        </p:sp>
        <p:sp>
          <p:nvSpPr>
            <p:cNvPr id="371" name="Google Shape;371;p20"/>
            <p:cNvSpPr/>
            <p:nvPr/>
          </p:nvSpPr>
          <p:spPr>
            <a:xfrm>
              <a:off x="4952006" y="2070497"/>
              <a:ext cx="521100" cy="521100"/>
            </a:xfrm>
            <a:prstGeom prst="ellipse">
              <a:avLst/>
            </a:prstGeom>
            <a:solidFill>
              <a:schemeClr val="lt1"/>
            </a:solidFill>
            <a:ln>
              <a:noFill/>
            </a:ln>
          </p:spPr>
          <p:txBody>
            <a:bodyPr spcFirstLastPara="1" wrap="square" lIns="125725" tIns="62850" rIns="125725" bIns="62850" anchor="t" anchorCtr="0">
              <a:noAutofit/>
            </a:bodyPr>
            <a:lstStyle/>
            <a:p>
              <a:pPr marL="0" marR="0" lvl="0" indent="0" algn="l" rtl="0">
                <a:spcBef>
                  <a:spcPts val="0"/>
                </a:spcBef>
                <a:spcAft>
                  <a:spcPts val="0"/>
                </a:spcAft>
                <a:buNone/>
              </a:pPr>
              <a:endParaRPr sz="2500">
                <a:solidFill>
                  <a:schemeClr val="dk1"/>
                </a:solidFill>
                <a:latin typeface="Calibri"/>
                <a:ea typeface="Calibri"/>
                <a:cs typeface="Calibri"/>
                <a:sym typeface="Calibri"/>
              </a:endParaRPr>
            </a:p>
          </p:txBody>
        </p:sp>
      </p:grpSp>
      <p:grpSp>
        <p:nvGrpSpPr>
          <p:cNvPr id="372" name="Google Shape;372;p20"/>
          <p:cNvGrpSpPr/>
          <p:nvPr/>
        </p:nvGrpSpPr>
        <p:grpSpPr>
          <a:xfrm>
            <a:off x="12630582" y="6894536"/>
            <a:ext cx="1188833" cy="891625"/>
            <a:chOff x="4658786" y="1779529"/>
            <a:chExt cx="1109400" cy="1109400"/>
          </a:xfrm>
        </p:grpSpPr>
        <p:sp>
          <p:nvSpPr>
            <p:cNvPr id="373" name="Google Shape;373;p20"/>
            <p:cNvSpPr/>
            <p:nvPr/>
          </p:nvSpPr>
          <p:spPr>
            <a:xfrm rot="8100000">
              <a:off x="4821254" y="1941997"/>
              <a:ext cx="784464" cy="784464"/>
            </a:xfrm>
            <a:prstGeom prst="teardrop">
              <a:avLst>
                <a:gd name="adj" fmla="val 117662"/>
              </a:avLst>
            </a:prstGeom>
            <a:solidFill>
              <a:schemeClr val="accent2"/>
            </a:solidFill>
            <a:ln>
              <a:noFill/>
            </a:ln>
          </p:spPr>
          <p:txBody>
            <a:bodyPr spcFirstLastPara="1" wrap="square" lIns="167625" tIns="83775" rIns="167625" bIns="83775" anchor="ctr" anchorCtr="0">
              <a:noAutofit/>
            </a:bodyPr>
            <a:lstStyle/>
            <a:p>
              <a:pPr marL="0" marR="0" lvl="0" indent="0" algn="ctr" rtl="0">
                <a:spcBef>
                  <a:spcPts val="0"/>
                </a:spcBef>
                <a:spcAft>
                  <a:spcPts val="0"/>
                </a:spcAft>
                <a:buNone/>
              </a:pPr>
              <a:endParaRPr sz="2500">
                <a:solidFill>
                  <a:schemeClr val="lt1"/>
                </a:solidFill>
                <a:latin typeface="Calibri"/>
                <a:ea typeface="Calibri"/>
                <a:cs typeface="Calibri"/>
                <a:sym typeface="Calibri"/>
              </a:endParaRPr>
            </a:p>
          </p:txBody>
        </p:sp>
        <p:sp>
          <p:nvSpPr>
            <p:cNvPr id="374" name="Google Shape;374;p20"/>
            <p:cNvSpPr/>
            <p:nvPr/>
          </p:nvSpPr>
          <p:spPr>
            <a:xfrm>
              <a:off x="4920232" y="2038351"/>
              <a:ext cx="585300" cy="585300"/>
            </a:xfrm>
            <a:prstGeom prst="ellipse">
              <a:avLst/>
            </a:prstGeom>
            <a:solidFill>
              <a:schemeClr val="lt1">
                <a:alpha val="60000"/>
              </a:schemeClr>
            </a:solidFill>
            <a:ln>
              <a:noFill/>
            </a:ln>
          </p:spPr>
          <p:txBody>
            <a:bodyPr spcFirstLastPara="1" wrap="square" lIns="167625" tIns="83775" rIns="167625" bIns="83775" anchor="ctr" anchorCtr="0">
              <a:noAutofit/>
            </a:bodyPr>
            <a:lstStyle/>
            <a:p>
              <a:pPr marL="0" marR="0" lvl="0" indent="0" algn="ctr" rtl="0">
                <a:spcBef>
                  <a:spcPts val="0"/>
                </a:spcBef>
                <a:spcAft>
                  <a:spcPts val="0"/>
                </a:spcAft>
                <a:buNone/>
              </a:pPr>
              <a:endParaRPr sz="2500">
                <a:solidFill>
                  <a:schemeClr val="lt1"/>
                </a:solidFill>
                <a:latin typeface="Calibri"/>
                <a:ea typeface="Calibri"/>
                <a:cs typeface="Calibri"/>
                <a:sym typeface="Calibri"/>
              </a:endParaRPr>
            </a:p>
          </p:txBody>
        </p:sp>
        <p:sp>
          <p:nvSpPr>
            <p:cNvPr id="375" name="Google Shape;375;p20"/>
            <p:cNvSpPr/>
            <p:nvPr/>
          </p:nvSpPr>
          <p:spPr>
            <a:xfrm>
              <a:off x="4952006" y="2070497"/>
              <a:ext cx="521100" cy="521100"/>
            </a:xfrm>
            <a:prstGeom prst="ellipse">
              <a:avLst/>
            </a:prstGeom>
            <a:solidFill>
              <a:schemeClr val="lt1"/>
            </a:solidFill>
            <a:ln>
              <a:noFill/>
            </a:ln>
          </p:spPr>
          <p:txBody>
            <a:bodyPr spcFirstLastPara="1" wrap="square" lIns="125725" tIns="62850" rIns="125725" bIns="62850" anchor="t" anchorCtr="0">
              <a:noAutofit/>
            </a:bodyPr>
            <a:lstStyle/>
            <a:p>
              <a:pPr marL="0" marR="0" lvl="0" indent="0" algn="l" rtl="0">
                <a:spcBef>
                  <a:spcPts val="0"/>
                </a:spcBef>
                <a:spcAft>
                  <a:spcPts val="0"/>
                </a:spcAft>
                <a:buNone/>
              </a:pPr>
              <a:endParaRPr sz="2500">
                <a:solidFill>
                  <a:schemeClr val="dk1"/>
                </a:solidFill>
                <a:latin typeface="Calibri"/>
                <a:ea typeface="Calibri"/>
                <a:cs typeface="Calibri"/>
                <a:sym typeface="Calibri"/>
              </a:endParaRPr>
            </a:p>
          </p:txBody>
        </p:sp>
      </p:grpSp>
      <p:grpSp>
        <p:nvGrpSpPr>
          <p:cNvPr id="376" name="Google Shape;376;p20"/>
          <p:cNvGrpSpPr/>
          <p:nvPr/>
        </p:nvGrpSpPr>
        <p:grpSpPr>
          <a:xfrm>
            <a:off x="14198860" y="6335942"/>
            <a:ext cx="1188833" cy="891625"/>
            <a:chOff x="4658786" y="1779529"/>
            <a:chExt cx="1109400" cy="1109400"/>
          </a:xfrm>
        </p:grpSpPr>
        <p:sp>
          <p:nvSpPr>
            <p:cNvPr id="377" name="Google Shape;377;p20"/>
            <p:cNvSpPr/>
            <p:nvPr/>
          </p:nvSpPr>
          <p:spPr>
            <a:xfrm rot="8100000">
              <a:off x="4821254" y="1941997"/>
              <a:ext cx="784464" cy="784464"/>
            </a:xfrm>
            <a:prstGeom prst="teardrop">
              <a:avLst>
                <a:gd name="adj" fmla="val 117662"/>
              </a:avLst>
            </a:prstGeom>
            <a:solidFill>
              <a:schemeClr val="accent6"/>
            </a:solidFill>
            <a:ln>
              <a:noFill/>
            </a:ln>
          </p:spPr>
          <p:txBody>
            <a:bodyPr spcFirstLastPara="1" wrap="square" lIns="167625" tIns="83775" rIns="167625" bIns="83775" anchor="ctr" anchorCtr="0">
              <a:noAutofit/>
            </a:bodyPr>
            <a:lstStyle/>
            <a:p>
              <a:pPr marL="0" marR="0" lvl="0" indent="0" algn="ctr" rtl="0">
                <a:spcBef>
                  <a:spcPts val="0"/>
                </a:spcBef>
                <a:spcAft>
                  <a:spcPts val="0"/>
                </a:spcAft>
                <a:buNone/>
              </a:pPr>
              <a:endParaRPr sz="2500">
                <a:solidFill>
                  <a:schemeClr val="lt1"/>
                </a:solidFill>
                <a:latin typeface="Calibri"/>
                <a:ea typeface="Calibri"/>
                <a:cs typeface="Calibri"/>
                <a:sym typeface="Calibri"/>
              </a:endParaRPr>
            </a:p>
          </p:txBody>
        </p:sp>
        <p:sp>
          <p:nvSpPr>
            <p:cNvPr id="378" name="Google Shape;378;p20"/>
            <p:cNvSpPr/>
            <p:nvPr/>
          </p:nvSpPr>
          <p:spPr>
            <a:xfrm>
              <a:off x="4920232" y="2038351"/>
              <a:ext cx="585300" cy="585300"/>
            </a:xfrm>
            <a:prstGeom prst="ellipse">
              <a:avLst/>
            </a:prstGeom>
            <a:solidFill>
              <a:schemeClr val="lt1">
                <a:alpha val="60000"/>
              </a:schemeClr>
            </a:solidFill>
            <a:ln>
              <a:noFill/>
            </a:ln>
          </p:spPr>
          <p:txBody>
            <a:bodyPr spcFirstLastPara="1" wrap="square" lIns="167625" tIns="83775" rIns="167625" bIns="83775" anchor="ctr" anchorCtr="0">
              <a:noAutofit/>
            </a:bodyPr>
            <a:lstStyle/>
            <a:p>
              <a:pPr marL="0" marR="0" lvl="0" indent="0" algn="ctr" rtl="0">
                <a:spcBef>
                  <a:spcPts val="0"/>
                </a:spcBef>
                <a:spcAft>
                  <a:spcPts val="0"/>
                </a:spcAft>
                <a:buNone/>
              </a:pPr>
              <a:endParaRPr sz="2500">
                <a:solidFill>
                  <a:schemeClr val="lt1"/>
                </a:solidFill>
                <a:latin typeface="Calibri"/>
                <a:ea typeface="Calibri"/>
                <a:cs typeface="Calibri"/>
                <a:sym typeface="Calibri"/>
              </a:endParaRPr>
            </a:p>
          </p:txBody>
        </p:sp>
        <p:sp>
          <p:nvSpPr>
            <p:cNvPr id="379" name="Google Shape;379;p20"/>
            <p:cNvSpPr/>
            <p:nvPr/>
          </p:nvSpPr>
          <p:spPr>
            <a:xfrm>
              <a:off x="4952006" y="2070497"/>
              <a:ext cx="521100" cy="521100"/>
            </a:xfrm>
            <a:prstGeom prst="ellipse">
              <a:avLst/>
            </a:prstGeom>
            <a:solidFill>
              <a:schemeClr val="lt1"/>
            </a:solidFill>
            <a:ln>
              <a:noFill/>
            </a:ln>
          </p:spPr>
          <p:txBody>
            <a:bodyPr spcFirstLastPara="1" wrap="square" lIns="125725" tIns="62850" rIns="125725" bIns="62850" anchor="t" anchorCtr="0">
              <a:noAutofit/>
            </a:bodyPr>
            <a:lstStyle/>
            <a:p>
              <a:pPr marL="0" marR="0" lvl="0" indent="0" algn="l" rtl="0">
                <a:spcBef>
                  <a:spcPts val="0"/>
                </a:spcBef>
                <a:spcAft>
                  <a:spcPts val="0"/>
                </a:spcAft>
                <a:buNone/>
              </a:pPr>
              <a:endParaRPr sz="2500">
                <a:solidFill>
                  <a:schemeClr val="dk1"/>
                </a:solidFill>
                <a:latin typeface="Calibri"/>
                <a:ea typeface="Calibri"/>
                <a:cs typeface="Calibri"/>
                <a:sym typeface="Calibri"/>
              </a:endParaRPr>
            </a:p>
          </p:txBody>
        </p:sp>
      </p:grpSp>
      <p:sp>
        <p:nvSpPr>
          <p:cNvPr id="380" name="Google Shape;380;p20"/>
          <p:cNvSpPr txBox="1"/>
          <p:nvPr/>
        </p:nvSpPr>
        <p:spPr>
          <a:xfrm>
            <a:off x="597300" y="2016300"/>
            <a:ext cx="7400100" cy="123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6100">
                <a:solidFill>
                  <a:srgbClr val="694680"/>
                </a:solidFill>
                <a:latin typeface="Comfortaa"/>
                <a:ea typeface="Comfortaa"/>
                <a:cs typeface="Comfortaa"/>
                <a:sym typeface="Comfortaa"/>
              </a:rPr>
              <a:t>6 Canada States</a:t>
            </a:r>
            <a:endParaRPr sz="100">
              <a:solidFill>
                <a:srgbClr val="694680"/>
              </a:solidFill>
            </a:endParaRPr>
          </a:p>
        </p:txBody>
      </p:sp>
      <p:sp>
        <p:nvSpPr>
          <p:cNvPr id="381" name="Google Shape;381;p20"/>
          <p:cNvSpPr txBox="1"/>
          <p:nvPr/>
        </p:nvSpPr>
        <p:spPr>
          <a:xfrm>
            <a:off x="597275" y="4048425"/>
            <a:ext cx="6840300" cy="4878000"/>
          </a:xfrm>
          <a:prstGeom prst="rect">
            <a:avLst/>
          </a:prstGeom>
          <a:noFill/>
          <a:ln>
            <a:noFill/>
          </a:ln>
        </p:spPr>
        <p:txBody>
          <a:bodyPr spcFirstLastPara="1" wrap="square" lIns="91425" tIns="91425" rIns="91425" bIns="91425" anchor="t" anchorCtr="0">
            <a:noAutofit/>
          </a:bodyPr>
          <a:lstStyle/>
          <a:p>
            <a:pPr marL="0" lvl="0" indent="0" algn="l" rtl="0">
              <a:lnSpc>
                <a:spcPct val="200000"/>
              </a:lnSpc>
              <a:spcBef>
                <a:spcPts val="0"/>
              </a:spcBef>
              <a:spcAft>
                <a:spcPts val="0"/>
              </a:spcAft>
              <a:buNone/>
            </a:pPr>
            <a:r>
              <a:rPr lang="en-US" sz="2500">
                <a:latin typeface="Comfortaa"/>
                <a:ea typeface="Comfortaa"/>
                <a:cs typeface="Comfortaa"/>
                <a:sym typeface="Comfortaa"/>
              </a:rPr>
              <a:t>West: British Columbia, Alberta,</a:t>
            </a:r>
            <a:endParaRPr sz="2500">
              <a:latin typeface="Comfortaa"/>
              <a:ea typeface="Comfortaa"/>
              <a:cs typeface="Comfortaa"/>
              <a:sym typeface="Comfortaa"/>
            </a:endParaRPr>
          </a:p>
          <a:p>
            <a:pPr marL="0" lvl="0" indent="0" algn="l" rtl="0">
              <a:lnSpc>
                <a:spcPct val="200000"/>
              </a:lnSpc>
              <a:spcBef>
                <a:spcPts val="1800"/>
              </a:spcBef>
              <a:spcAft>
                <a:spcPts val="0"/>
              </a:spcAft>
              <a:buNone/>
            </a:pPr>
            <a:r>
              <a:rPr lang="en-US" sz="2500">
                <a:latin typeface="Comfortaa"/>
                <a:ea typeface="Comfortaa"/>
                <a:cs typeface="Comfortaa"/>
                <a:sym typeface="Comfortaa"/>
              </a:rPr>
              <a:t>Mid: Manitoba, Ontario</a:t>
            </a:r>
            <a:endParaRPr sz="2500">
              <a:latin typeface="Comfortaa"/>
              <a:ea typeface="Comfortaa"/>
              <a:cs typeface="Comfortaa"/>
              <a:sym typeface="Comfortaa"/>
            </a:endParaRPr>
          </a:p>
          <a:p>
            <a:pPr marL="0" lvl="0" indent="0" algn="l" rtl="0">
              <a:lnSpc>
                <a:spcPct val="200000"/>
              </a:lnSpc>
              <a:spcBef>
                <a:spcPts val="1800"/>
              </a:spcBef>
              <a:spcAft>
                <a:spcPts val="1800"/>
              </a:spcAft>
              <a:buNone/>
            </a:pPr>
            <a:r>
              <a:rPr lang="en-US" sz="2500">
                <a:latin typeface="Comfortaa"/>
                <a:ea typeface="Comfortaa"/>
                <a:cs typeface="Comfortaa"/>
                <a:sym typeface="Comfortaa"/>
              </a:rPr>
              <a:t>East: Quebec, Nova Scotia</a:t>
            </a:r>
            <a:endParaRPr sz="2500">
              <a:latin typeface="Comfortaa"/>
              <a:ea typeface="Comfortaa"/>
              <a:cs typeface="Comfortaa"/>
              <a:sym typeface="Comfortaa"/>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Shape 385"/>
        <p:cNvGrpSpPr/>
        <p:nvPr/>
      </p:nvGrpSpPr>
      <p:grpSpPr>
        <a:xfrm>
          <a:off x="0" y="0"/>
          <a:ext cx="0" cy="0"/>
          <a:chOff x="0" y="0"/>
          <a:chExt cx="0" cy="0"/>
        </a:xfrm>
      </p:grpSpPr>
      <p:pic>
        <p:nvPicPr>
          <p:cNvPr id="386" name="Google Shape;386;p21"/>
          <p:cNvPicPr preferRelativeResize="0"/>
          <p:nvPr/>
        </p:nvPicPr>
        <p:blipFill rotWithShape="1">
          <a:blip r:embed="rId3">
            <a:alphaModFix/>
          </a:blip>
          <a:srcRect/>
          <a:stretch/>
        </p:blipFill>
        <p:spPr>
          <a:xfrm>
            <a:off x="-533333" y="1156587"/>
            <a:ext cx="19352382" cy="47085"/>
          </a:xfrm>
          <a:prstGeom prst="rect">
            <a:avLst/>
          </a:prstGeom>
          <a:noFill/>
          <a:ln>
            <a:noFill/>
          </a:ln>
        </p:spPr>
      </p:pic>
      <p:sp>
        <p:nvSpPr>
          <p:cNvPr id="387" name="Google Shape;387;p21"/>
          <p:cNvSpPr txBox="1"/>
          <p:nvPr/>
        </p:nvSpPr>
        <p:spPr>
          <a:xfrm>
            <a:off x="10891925" y="485475"/>
            <a:ext cx="6536400" cy="67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000" b="1">
                <a:solidFill>
                  <a:srgbClr val="694680"/>
                </a:solidFill>
                <a:latin typeface="Comfortaa"/>
                <a:ea typeface="Comfortaa"/>
                <a:cs typeface="Comfortaa"/>
                <a:sym typeface="Comfortaa"/>
              </a:rPr>
              <a:t>        Datasets and Variables</a:t>
            </a:r>
            <a:endParaRPr sz="3000" b="1">
              <a:solidFill>
                <a:srgbClr val="694680"/>
              </a:solidFill>
              <a:latin typeface="Comfortaa"/>
              <a:ea typeface="Comfortaa"/>
              <a:cs typeface="Comfortaa"/>
              <a:sym typeface="Comfortaa"/>
            </a:endParaRPr>
          </a:p>
        </p:txBody>
      </p:sp>
      <p:pic>
        <p:nvPicPr>
          <p:cNvPr id="388" name="Google Shape;388;p21"/>
          <p:cNvPicPr preferRelativeResize="0"/>
          <p:nvPr/>
        </p:nvPicPr>
        <p:blipFill>
          <a:blip r:embed="rId4">
            <a:alphaModFix/>
          </a:blip>
          <a:stretch>
            <a:fillRect/>
          </a:stretch>
        </p:blipFill>
        <p:spPr>
          <a:xfrm>
            <a:off x="2350325" y="1347600"/>
            <a:ext cx="14066025" cy="8765776"/>
          </a:xfrm>
          <a:prstGeom prst="rect">
            <a:avLst/>
          </a:prstGeom>
          <a:noFill/>
          <a:ln>
            <a:noFill/>
          </a:ln>
        </p:spPr>
      </p:pic>
      <p:sp>
        <p:nvSpPr>
          <p:cNvPr id="389" name="Google Shape;389;p21"/>
          <p:cNvSpPr/>
          <p:nvPr/>
        </p:nvSpPr>
        <p:spPr>
          <a:xfrm>
            <a:off x="4843475" y="5572125"/>
            <a:ext cx="4500600" cy="3064800"/>
          </a:xfrm>
          <a:prstGeom prst="ellipse">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1023</Words>
  <Application>Microsoft Office PowerPoint</Application>
  <PresentationFormat>Custom</PresentationFormat>
  <Paragraphs>161</Paragraphs>
  <Slides>24</Slides>
  <Notes>24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24</vt:i4>
      </vt:variant>
    </vt:vector>
  </HeadingPairs>
  <TitlesOfParts>
    <vt:vector size="29" baseType="lpstr">
      <vt:lpstr>Calibri</vt:lpstr>
      <vt:lpstr>Arial</vt:lpstr>
      <vt:lpstr>Comfortaa</vt:lpstr>
      <vt:lpstr>Verdana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There are synchronized changes between percent of operating airplanes and the number of covid cases</vt:lpstr>
      <vt:lpstr>There are synchronized changes between percent of operating airplanes and the number of covid cases</vt:lpstr>
      <vt:lpstr>PowerPoint Presentation</vt:lpstr>
      <vt:lpstr>Aggregate level:  not as informative as the previous models</vt:lpstr>
      <vt:lpstr>The new features: too much multicollinearity, not much information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Qiyu Wang</cp:lastModifiedBy>
  <cp:revision>1</cp:revision>
  <dcterms:modified xsi:type="dcterms:W3CDTF">2020-11-23T17:29:12Z</dcterms:modified>
</cp:coreProperties>
</file>